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69" r:id="rId4"/>
    <p:sldId id="270" r:id="rId5"/>
    <p:sldId id="271" r:id="rId6"/>
    <p:sldId id="258" r:id="rId7"/>
    <p:sldId id="284" r:id="rId8"/>
    <p:sldId id="264" r:id="rId9"/>
    <p:sldId id="279" r:id="rId10"/>
    <p:sldId id="281" r:id="rId11"/>
    <p:sldId id="260" r:id="rId12"/>
    <p:sldId id="280" r:id="rId13"/>
    <p:sldId id="261" r:id="rId14"/>
    <p:sldId id="274" r:id="rId15"/>
    <p:sldId id="273" r:id="rId16"/>
    <p:sldId id="259" r:id="rId17"/>
    <p:sldId id="268" r:id="rId18"/>
    <p:sldId id="285" r:id="rId19"/>
    <p:sldId id="288" r:id="rId20"/>
    <p:sldId id="282" r:id="rId21"/>
    <p:sldId id="283" r:id="rId22"/>
    <p:sldId id="275" r:id="rId23"/>
    <p:sldId id="276" r:id="rId24"/>
    <p:sldId id="277" r:id="rId25"/>
    <p:sldId id="287" r:id="rId26"/>
    <p:sldId id="265"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7FE82A-0C6E-4275-8CD0-BB10918140A2}">
          <p14:sldIdLst>
            <p14:sldId id="256"/>
            <p14:sldId id="257"/>
            <p14:sldId id="269"/>
            <p14:sldId id="270"/>
            <p14:sldId id="271"/>
            <p14:sldId id="258"/>
            <p14:sldId id="284"/>
            <p14:sldId id="264"/>
            <p14:sldId id="279"/>
            <p14:sldId id="281"/>
            <p14:sldId id="260"/>
            <p14:sldId id="280"/>
            <p14:sldId id="261"/>
            <p14:sldId id="274"/>
            <p14:sldId id="273"/>
            <p14:sldId id="259"/>
            <p14:sldId id="268"/>
            <p14:sldId id="285"/>
            <p14:sldId id="288"/>
            <p14:sldId id="282"/>
            <p14:sldId id="283"/>
            <p14:sldId id="275"/>
            <p14:sldId id="276"/>
            <p14:sldId id="277"/>
            <p14:sldId id="287"/>
            <p14:sldId id="26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86" autoAdjust="0"/>
    <p:restoredTop sz="80867" autoAdjust="0"/>
  </p:normalViewPr>
  <p:slideViewPr>
    <p:cSldViewPr snapToGrid="0">
      <p:cViewPr varScale="1">
        <p:scale>
          <a:sx n="127" d="100"/>
          <a:sy n="127" d="100"/>
        </p:scale>
        <p:origin x="140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6.png"/><Relationship Id="rId1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6.svg"/></Relationships>
</file>

<file path=ppt/diagrams/_rels/data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6.png"/><Relationship Id="rId1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96A2F-5BBE-4C34-ABA3-852DF49E69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749B46-1F3B-4D3C-9FEC-86D22CD551FA}">
      <dgm:prSet/>
      <dgm:spPr/>
      <dgm:t>
        <a:bodyPr/>
        <a:lstStyle/>
        <a:p>
          <a:pPr>
            <a:lnSpc>
              <a:spcPct val="100000"/>
            </a:lnSpc>
          </a:pPr>
          <a:r>
            <a:rPr lang="en-GB"/>
            <a:t>Building the systems you need to extract value from data.</a:t>
          </a:r>
          <a:endParaRPr lang="en-US"/>
        </a:p>
      </dgm:t>
    </dgm:pt>
    <dgm:pt modelId="{65081FC0-C6FC-411C-B284-8FF1C8B39AEC}" type="parTrans" cxnId="{24666BA9-8DF9-45FB-B583-825F250FF1F9}">
      <dgm:prSet/>
      <dgm:spPr/>
      <dgm:t>
        <a:bodyPr/>
        <a:lstStyle/>
        <a:p>
          <a:endParaRPr lang="en-US"/>
        </a:p>
      </dgm:t>
    </dgm:pt>
    <dgm:pt modelId="{195BBF9C-04A7-435E-B375-8AE2CE554906}" type="sibTrans" cxnId="{24666BA9-8DF9-45FB-B583-825F250FF1F9}">
      <dgm:prSet/>
      <dgm:spPr/>
      <dgm:t>
        <a:bodyPr/>
        <a:lstStyle/>
        <a:p>
          <a:endParaRPr lang="en-US"/>
        </a:p>
      </dgm:t>
    </dgm:pt>
    <dgm:pt modelId="{554ED79C-C890-4307-BEFE-85602A060F7C}">
      <dgm:prSet/>
      <dgm:spPr/>
      <dgm:t>
        <a:bodyPr/>
        <a:lstStyle/>
        <a:p>
          <a:pPr>
            <a:lnSpc>
              <a:spcPct val="100000"/>
            </a:lnSpc>
          </a:pPr>
          <a:r>
            <a:rPr lang="en-GB" dirty="0"/>
            <a:t>Answering some kind of question</a:t>
          </a:r>
          <a:br>
            <a:rPr lang="en-GB" dirty="0"/>
          </a:br>
          <a:endParaRPr lang="en-US" dirty="0"/>
        </a:p>
      </dgm:t>
    </dgm:pt>
    <dgm:pt modelId="{52F8CAD5-3366-4299-8D61-2752FB189CAB}" type="parTrans" cxnId="{F90BD335-1B22-4CE4-8915-6445EEDB146A}">
      <dgm:prSet/>
      <dgm:spPr/>
      <dgm:t>
        <a:bodyPr/>
        <a:lstStyle/>
        <a:p>
          <a:endParaRPr lang="en-US"/>
        </a:p>
      </dgm:t>
    </dgm:pt>
    <dgm:pt modelId="{78B56FEE-FF1B-431A-BC48-FDB8DE6B7DF9}" type="sibTrans" cxnId="{F90BD335-1B22-4CE4-8915-6445EEDB146A}">
      <dgm:prSet/>
      <dgm:spPr/>
      <dgm:t>
        <a:bodyPr/>
        <a:lstStyle/>
        <a:p>
          <a:endParaRPr lang="en-US"/>
        </a:p>
      </dgm:t>
    </dgm:pt>
    <dgm:pt modelId="{90A5DC4F-6EF6-45BA-BF23-11C6A2F69969}">
      <dgm:prSet/>
      <dgm:spPr/>
      <dgm:t>
        <a:bodyPr/>
        <a:lstStyle/>
        <a:p>
          <a:pPr>
            <a:lnSpc>
              <a:spcPct val="100000"/>
            </a:lnSpc>
          </a:pPr>
          <a:r>
            <a:rPr lang="en-GB"/>
            <a:t>Examples:</a:t>
          </a:r>
          <a:endParaRPr lang="en-US"/>
        </a:p>
      </dgm:t>
    </dgm:pt>
    <dgm:pt modelId="{084959EA-A83B-4B63-A0C9-1C82AEDBC6AB}" type="parTrans" cxnId="{3BA920AC-3118-4076-B9EC-4EEF1A46F372}">
      <dgm:prSet/>
      <dgm:spPr/>
      <dgm:t>
        <a:bodyPr/>
        <a:lstStyle/>
        <a:p>
          <a:endParaRPr lang="en-US"/>
        </a:p>
      </dgm:t>
    </dgm:pt>
    <dgm:pt modelId="{69420F23-9E73-453B-9AB9-5EB8BE01B4F5}" type="sibTrans" cxnId="{3BA920AC-3118-4076-B9EC-4EEF1A46F372}">
      <dgm:prSet/>
      <dgm:spPr/>
      <dgm:t>
        <a:bodyPr/>
        <a:lstStyle/>
        <a:p>
          <a:endParaRPr lang="en-US"/>
        </a:p>
      </dgm:t>
    </dgm:pt>
    <dgm:pt modelId="{AE2BBC5F-0154-4BDB-BF0F-0F16333D73EF}">
      <dgm:prSet/>
      <dgm:spPr/>
      <dgm:t>
        <a:bodyPr/>
        <a:lstStyle/>
        <a:p>
          <a:pPr>
            <a:lnSpc>
              <a:spcPct val="100000"/>
            </a:lnSpc>
          </a:pPr>
          <a:r>
            <a:rPr lang="en-GB"/>
            <a:t>Looking at historical trends</a:t>
          </a:r>
          <a:endParaRPr lang="en-US"/>
        </a:p>
      </dgm:t>
    </dgm:pt>
    <dgm:pt modelId="{C4F31E28-122C-4105-9134-6DF6C625AD75}" type="parTrans" cxnId="{06474161-EF2E-4F24-9522-8DA8EE91D2A6}">
      <dgm:prSet/>
      <dgm:spPr/>
      <dgm:t>
        <a:bodyPr/>
        <a:lstStyle/>
        <a:p>
          <a:endParaRPr lang="en-US"/>
        </a:p>
      </dgm:t>
    </dgm:pt>
    <dgm:pt modelId="{65AE987D-4709-4160-93CF-0573889ACBF2}" type="sibTrans" cxnId="{06474161-EF2E-4F24-9522-8DA8EE91D2A6}">
      <dgm:prSet/>
      <dgm:spPr/>
      <dgm:t>
        <a:bodyPr/>
        <a:lstStyle/>
        <a:p>
          <a:endParaRPr lang="en-US"/>
        </a:p>
      </dgm:t>
    </dgm:pt>
    <dgm:pt modelId="{12D1542B-2F8E-4D50-BB41-2DF1AC9ED1B6}">
      <dgm:prSet/>
      <dgm:spPr/>
      <dgm:t>
        <a:bodyPr/>
        <a:lstStyle/>
        <a:p>
          <a:pPr>
            <a:lnSpc>
              <a:spcPct val="100000"/>
            </a:lnSpc>
          </a:pPr>
          <a:r>
            <a:rPr lang="en-GB"/>
            <a:t>Making a real-time prediction</a:t>
          </a:r>
          <a:endParaRPr lang="en-US"/>
        </a:p>
      </dgm:t>
    </dgm:pt>
    <dgm:pt modelId="{218C6F1D-E3EC-4698-A6A0-14FD327D05A9}" type="parTrans" cxnId="{48E49954-3D51-48BB-A36A-833C7C762CB8}">
      <dgm:prSet/>
      <dgm:spPr/>
      <dgm:t>
        <a:bodyPr/>
        <a:lstStyle/>
        <a:p>
          <a:endParaRPr lang="en-US"/>
        </a:p>
      </dgm:t>
    </dgm:pt>
    <dgm:pt modelId="{EA480A06-AF09-41AF-B92D-DCD436DC2933}" type="sibTrans" cxnId="{48E49954-3D51-48BB-A36A-833C7C762CB8}">
      <dgm:prSet/>
      <dgm:spPr/>
      <dgm:t>
        <a:bodyPr/>
        <a:lstStyle/>
        <a:p>
          <a:endParaRPr lang="en-US"/>
        </a:p>
      </dgm:t>
    </dgm:pt>
    <dgm:pt modelId="{FAAF5B8F-9538-4529-8CDB-AE2B26F88BB1}">
      <dgm:prSet/>
      <dgm:spPr/>
      <dgm:t>
        <a:bodyPr/>
        <a:lstStyle/>
        <a:p>
          <a:pPr>
            <a:lnSpc>
              <a:spcPct val="100000"/>
            </a:lnSpc>
          </a:pPr>
          <a:r>
            <a:rPr lang="en-GB"/>
            <a:t>Monitoring and detecting anomalies</a:t>
          </a:r>
          <a:endParaRPr lang="en-US"/>
        </a:p>
      </dgm:t>
    </dgm:pt>
    <dgm:pt modelId="{1FC1C18F-3CA3-48F6-BF35-747DD159FD7C}" type="parTrans" cxnId="{C13481F1-5E17-4E18-9B27-07F815156235}">
      <dgm:prSet/>
      <dgm:spPr/>
      <dgm:t>
        <a:bodyPr/>
        <a:lstStyle/>
        <a:p>
          <a:endParaRPr lang="en-US"/>
        </a:p>
      </dgm:t>
    </dgm:pt>
    <dgm:pt modelId="{97AEFF5D-8CE7-415D-B9D1-8D226DBEE0F4}" type="sibTrans" cxnId="{C13481F1-5E17-4E18-9B27-07F815156235}">
      <dgm:prSet/>
      <dgm:spPr/>
      <dgm:t>
        <a:bodyPr/>
        <a:lstStyle/>
        <a:p>
          <a:endParaRPr lang="en-US"/>
        </a:p>
      </dgm:t>
    </dgm:pt>
    <dgm:pt modelId="{36B58988-68E4-44CA-BFC7-DF63E9CB51FE}" type="pres">
      <dgm:prSet presAssocID="{2D996A2F-5BBE-4C34-ABA3-852DF49E69DB}" presName="root" presStyleCnt="0">
        <dgm:presLayoutVars>
          <dgm:dir/>
          <dgm:resizeHandles val="exact"/>
        </dgm:presLayoutVars>
      </dgm:prSet>
      <dgm:spPr/>
    </dgm:pt>
    <dgm:pt modelId="{62E15E90-31DF-459E-8F69-960C3CF2C805}" type="pres">
      <dgm:prSet presAssocID="{59749B46-1F3B-4D3C-9FEC-86D22CD551FA}" presName="compNode" presStyleCnt="0"/>
      <dgm:spPr/>
    </dgm:pt>
    <dgm:pt modelId="{05AFE549-A925-4E75-BB69-DD0936CE051A}" type="pres">
      <dgm:prSet presAssocID="{59749B46-1F3B-4D3C-9FEC-86D22CD551FA}" presName="bgRect" presStyleLbl="bgShp" presStyleIdx="0" presStyleCnt="3"/>
      <dgm:spPr/>
    </dgm:pt>
    <dgm:pt modelId="{B94779D9-5D9B-4C55-882B-1F46644826CA}" type="pres">
      <dgm:prSet presAssocID="{59749B46-1F3B-4D3C-9FEC-86D22CD551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E7DB30A-487B-4144-BDB9-12BABA854EB5}" type="pres">
      <dgm:prSet presAssocID="{59749B46-1F3B-4D3C-9FEC-86D22CD551FA}" presName="spaceRect" presStyleCnt="0"/>
      <dgm:spPr/>
    </dgm:pt>
    <dgm:pt modelId="{1345F210-7130-48A3-A4F9-086A102CC4AE}" type="pres">
      <dgm:prSet presAssocID="{59749B46-1F3B-4D3C-9FEC-86D22CD551FA}" presName="parTx" presStyleLbl="revTx" presStyleIdx="0" presStyleCnt="4">
        <dgm:presLayoutVars>
          <dgm:chMax val="0"/>
          <dgm:chPref val="0"/>
        </dgm:presLayoutVars>
      </dgm:prSet>
      <dgm:spPr/>
    </dgm:pt>
    <dgm:pt modelId="{113950C3-0DC4-4572-B5C6-7B8FCFB23791}" type="pres">
      <dgm:prSet presAssocID="{195BBF9C-04A7-435E-B375-8AE2CE554906}" presName="sibTrans" presStyleCnt="0"/>
      <dgm:spPr/>
    </dgm:pt>
    <dgm:pt modelId="{A45E8F23-1225-46B6-9F2C-CEA4FDC07387}" type="pres">
      <dgm:prSet presAssocID="{554ED79C-C890-4307-BEFE-85602A060F7C}" presName="compNode" presStyleCnt="0"/>
      <dgm:spPr/>
    </dgm:pt>
    <dgm:pt modelId="{BE063E00-5B41-428F-8BEB-FFEB2814FB62}" type="pres">
      <dgm:prSet presAssocID="{554ED79C-C890-4307-BEFE-85602A060F7C}" presName="bgRect" presStyleLbl="bgShp" presStyleIdx="1" presStyleCnt="3"/>
      <dgm:spPr/>
    </dgm:pt>
    <dgm:pt modelId="{46CBAB5D-BADB-403F-BFD3-B26C36B710EF}" type="pres">
      <dgm:prSet presAssocID="{554ED79C-C890-4307-BEFE-85602A060F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lp"/>
        </a:ext>
      </dgm:extLst>
    </dgm:pt>
    <dgm:pt modelId="{66350845-DD95-4DDB-A36E-1D6B3A95B6EF}" type="pres">
      <dgm:prSet presAssocID="{554ED79C-C890-4307-BEFE-85602A060F7C}" presName="spaceRect" presStyleCnt="0"/>
      <dgm:spPr/>
    </dgm:pt>
    <dgm:pt modelId="{CCA86BA1-07C2-4F92-BF68-896BD0539999}" type="pres">
      <dgm:prSet presAssocID="{554ED79C-C890-4307-BEFE-85602A060F7C}" presName="parTx" presStyleLbl="revTx" presStyleIdx="1" presStyleCnt="4">
        <dgm:presLayoutVars>
          <dgm:chMax val="0"/>
          <dgm:chPref val="0"/>
        </dgm:presLayoutVars>
      </dgm:prSet>
      <dgm:spPr/>
    </dgm:pt>
    <dgm:pt modelId="{F26CC6E4-0DD6-4C5E-8ABB-C254DF86BA84}" type="pres">
      <dgm:prSet presAssocID="{78B56FEE-FF1B-431A-BC48-FDB8DE6B7DF9}" presName="sibTrans" presStyleCnt="0"/>
      <dgm:spPr/>
    </dgm:pt>
    <dgm:pt modelId="{6EE70E55-B289-408C-9924-8EDF024E7B65}" type="pres">
      <dgm:prSet presAssocID="{90A5DC4F-6EF6-45BA-BF23-11C6A2F69969}" presName="compNode" presStyleCnt="0"/>
      <dgm:spPr/>
    </dgm:pt>
    <dgm:pt modelId="{CECD148B-11AA-414E-8FE9-EA3CADA83987}" type="pres">
      <dgm:prSet presAssocID="{90A5DC4F-6EF6-45BA-BF23-11C6A2F69969}" presName="bgRect" presStyleLbl="bgShp" presStyleIdx="2" presStyleCnt="3"/>
      <dgm:spPr/>
    </dgm:pt>
    <dgm:pt modelId="{98D3F417-40F4-4A93-B359-7683453C2E7E}" type="pres">
      <dgm:prSet presAssocID="{90A5DC4F-6EF6-45BA-BF23-11C6A2F699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A7EF56D-3E48-4BA2-9058-1DD23FBD7C6B}" type="pres">
      <dgm:prSet presAssocID="{90A5DC4F-6EF6-45BA-BF23-11C6A2F69969}" presName="spaceRect" presStyleCnt="0"/>
      <dgm:spPr/>
    </dgm:pt>
    <dgm:pt modelId="{F0076E6F-1622-443F-8BFD-7535D1058EBF}" type="pres">
      <dgm:prSet presAssocID="{90A5DC4F-6EF6-45BA-BF23-11C6A2F69969}" presName="parTx" presStyleLbl="revTx" presStyleIdx="2" presStyleCnt="4">
        <dgm:presLayoutVars>
          <dgm:chMax val="0"/>
          <dgm:chPref val="0"/>
        </dgm:presLayoutVars>
      </dgm:prSet>
      <dgm:spPr/>
    </dgm:pt>
    <dgm:pt modelId="{62863B5B-7E1B-4B6C-B9F4-02BC414EA519}" type="pres">
      <dgm:prSet presAssocID="{90A5DC4F-6EF6-45BA-BF23-11C6A2F69969}" presName="desTx" presStyleLbl="revTx" presStyleIdx="3" presStyleCnt="4">
        <dgm:presLayoutVars/>
      </dgm:prSet>
      <dgm:spPr/>
    </dgm:pt>
  </dgm:ptLst>
  <dgm:cxnLst>
    <dgm:cxn modelId="{75050113-0807-4FCA-B0B5-1293E6067805}" type="presOf" srcId="{AE2BBC5F-0154-4BDB-BF0F-0F16333D73EF}" destId="{62863B5B-7E1B-4B6C-B9F4-02BC414EA519}" srcOrd="0" destOrd="0" presId="urn:microsoft.com/office/officeart/2018/2/layout/IconVerticalSolidList"/>
    <dgm:cxn modelId="{F90BD335-1B22-4CE4-8915-6445EEDB146A}" srcId="{2D996A2F-5BBE-4C34-ABA3-852DF49E69DB}" destId="{554ED79C-C890-4307-BEFE-85602A060F7C}" srcOrd="1" destOrd="0" parTransId="{52F8CAD5-3366-4299-8D61-2752FB189CAB}" sibTransId="{78B56FEE-FF1B-431A-BC48-FDB8DE6B7DF9}"/>
    <dgm:cxn modelId="{FDC6C03E-8212-4C0A-8E08-6F4AF21F6E8E}" type="presOf" srcId="{12D1542B-2F8E-4D50-BB41-2DF1AC9ED1B6}" destId="{62863B5B-7E1B-4B6C-B9F4-02BC414EA519}" srcOrd="0" destOrd="1" presId="urn:microsoft.com/office/officeart/2018/2/layout/IconVerticalSolidList"/>
    <dgm:cxn modelId="{E4BCDB40-FB9D-4B36-8952-5E1AA6C278FA}" type="presOf" srcId="{554ED79C-C890-4307-BEFE-85602A060F7C}" destId="{CCA86BA1-07C2-4F92-BF68-896BD0539999}" srcOrd="0" destOrd="0" presId="urn:microsoft.com/office/officeart/2018/2/layout/IconVerticalSolidList"/>
    <dgm:cxn modelId="{06474161-EF2E-4F24-9522-8DA8EE91D2A6}" srcId="{90A5DC4F-6EF6-45BA-BF23-11C6A2F69969}" destId="{AE2BBC5F-0154-4BDB-BF0F-0F16333D73EF}" srcOrd="0" destOrd="0" parTransId="{C4F31E28-122C-4105-9134-6DF6C625AD75}" sibTransId="{65AE987D-4709-4160-93CF-0573889ACBF2}"/>
    <dgm:cxn modelId="{48E49954-3D51-48BB-A36A-833C7C762CB8}" srcId="{90A5DC4F-6EF6-45BA-BF23-11C6A2F69969}" destId="{12D1542B-2F8E-4D50-BB41-2DF1AC9ED1B6}" srcOrd="1" destOrd="0" parTransId="{218C6F1D-E3EC-4698-A6A0-14FD327D05A9}" sibTransId="{EA480A06-AF09-41AF-B92D-DCD436DC2933}"/>
    <dgm:cxn modelId="{F715C558-668B-48EB-AD2F-1F771DEF165A}" type="presOf" srcId="{FAAF5B8F-9538-4529-8CDB-AE2B26F88BB1}" destId="{62863B5B-7E1B-4B6C-B9F4-02BC414EA519}" srcOrd="0" destOrd="2" presId="urn:microsoft.com/office/officeart/2018/2/layout/IconVerticalSolidList"/>
    <dgm:cxn modelId="{669FD487-3CC4-4113-BDB6-FD1A5362F5B6}" type="presOf" srcId="{2D996A2F-5BBE-4C34-ABA3-852DF49E69DB}" destId="{36B58988-68E4-44CA-BFC7-DF63E9CB51FE}" srcOrd="0" destOrd="0" presId="urn:microsoft.com/office/officeart/2018/2/layout/IconVerticalSolidList"/>
    <dgm:cxn modelId="{837A509C-CBE5-4D5A-A236-12263DD7CE37}" type="presOf" srcId="{59749B46-1F3B-4D3C-9FEC-86D22CD551FA}" destId="{1345F210-7130-48A3-A4F9-086A102CC4AE}" srcOrd="0" destOrd="0" presId="urn:microsoft.com/office/officeart/2018/2/layout/IconVerticalSolidList"/>
    <dgm:cxn modelId="{24666BA9-8DF9-45FB-B583-825F250FF1F9}" srcId="{2D996A2F-5BBE-4C34-ABA3-852DF49E69DB}" destId="{59749B46-1F3B-4D3C-9FEC-86D22CD551FA}" srcOrd="0" destOrd="0" parTransId="{65081FC0-C6FC-411C-B284-8FF1C8B39AEC}" sibTransId="{195BBF9C-04A7-435E-B375-8AE2CE554906}"/>
    <dgm:cxn modelId="{3BA920AC-3118-4076-B9EC-4EEF1A46F372}" srcId="{2D996A2F-5BBE-4C34-ABA3-852DF49E69DB}" destId="{90A5DC4F-6EF6-45BA-BF23-11C6A2F69969}" srcOrd="2" destOrd="0" parTransId="{084959EA-A83B-4B63-A0C9-1C82AEDBC6AB}" sibTransId="{69420F23-9E73-453B-9AB9-5EB8BE01B4F5}"/>
    <dgm:cxn modelId="{C13481F1-5E17-4E18-9B27-07F815156235}" srcId="{90A5DC4F-6EF6-45BA-BF23-11C6A2F69969}" destId="{FAAF5B8F-9538-4529-8CDB-AE2B26F88BB1}" srcOrd="2" destOrd="0" parTransId="{1FC1C18F-3CA3-48F6-BF35-747DD159FD7C}" sibTransId="{97AEFF5D-8CE7-415D-B9D1-8D226DBEE0F4}"/>
    <dgm:cxn modelId="{238B27FD-54F1-4DC5-8487-8EE46D066367}" type="presOf" srcId="{90A5DC4F-6EF6-45BA-BF23-11C6A2F69969}" destId="{F0076E6F-1622-443F-8BFD-7535D1058EBF}" srcOrd="0" destOrd="0" presId="urn:microsoft.com/office/officeart/2018/2/layout/IconVerticalSolidList"/>
    <dgm:cxn modelId="{76A23A99-E6F7-4AA8-91E6-6FFF083901EB}" type="presParOf" srcId="{36B58988-68E4-44CA-BFC7-DF63E9CB51FE}" destId="{62E15E90-31DF-459E-8F69-960C3CF2C805}" srcOrd="0" destOrd="0" presId="urn:microsoft.com/office/officeart/2018/2/layout/IconVerticalSolidList"/>
    <dgm:cxn modelId="{F9B42600-3115-431A-BCEA-AA4007FB0873}" type="presParOf" srcId="{62E15E90-31DF-459E-8F69-960C3CF2C805}" destId="{05AFE549-A925-4E75-BB69-DD0936CE051A}" srcOrd="0" destOrd="0" presId="urn:microsoft.com/office/officeart/2018/2/layout/IconVerticalSolidList"/>
    <dgm:cxn modelId="{389CA8B9-D3A9-470D-A30D-ACD09670D412}" type="presParOf" srcId="{62E15E90-31DF-459E-8F69-960C3CF2C805}" destId="{B94779D9-5D9B-4C55-882B-1F46644826CA}" srcOrd="1" destOrd="0" presId="urn:microsoft.com/office/officeart/2018/2/layout/IconVerticalSolidList"/>
    <dgm:cxn modelId="{815538DD-5C4C-4380-90F8-0ADF64C52D8E}" type="presParOf" srcId="{62E15E90-31DF-459E-8F69-960C3CF2C805}" destId="{BE7DB30A-487B-4144-BDB9-12BABA854EB5}" srcOrd="2" destOrd="0" presId="urn:microsoft.com/office/officeart/2018/2/layout/IconVerticalSolidList"/>
    <dgm:cxn modelId="{360E87FA-F2B6-4E63-9FAD-EC7A840E7340}" type="presParOf" srcId="{62E15E90-31DF-459E-8F69-960C3CF2C805}" destId="{1345F210-7130-48A3-A4F9-086A102CC4AE}" srcOrd="3" destOrd="0" presId="urn:microsoft.com/office/officeart/2018/2/layout/IconVerticalSolidList"/>
    <dgm:cxn modelId="{6C54017D-AA5B-4928-B241-E5A50BB0326E}" type="presParOf" srcId="{36B58988-68E4-44CA-BFC7-DF63E9CB51FE}" destId="{113950C3-0DC4-4572-B5C6-7B8FCFB23791}" srcOrd="1" destOrd="0" presId="urn:microsoft.com/office/officeart/2018/2/layout/IconVerticalSolidList"/>
    <dgm:cxn modelId="{B79F3B7F-339E-4515-8A74-92C68D4EA785}" type="presParOf" srcId="{36B58988-68E4-44CA-BFC7-DF63E9CB51FE}" destId="{A45E8F23-1225-46B6-9F2C-CEA4FDC07387}" srcOrd="2" destOrd="0" presId="urn:microsoft.com/office/officeart/2018/2/layout/IconVerticalSolidList"/>
    <dgm:cxn modelId="{89EB8064-FD09-44E2-B50C-4C535B76C2C1}" type="presParOf" srcId="{A45E8F23-1225-46B6-9F2C-CEA4FDC07387}" destId="{BE063E00-5B41-428F-8BEB-FFEB2814FB62}" srcOrd="0" destOrd="0" presId="urn:microsoft.com/office/officeart/2018/2/layout/IconVerticalSolidList"/>
    <dgm:cxn modelId="{938CC539-3702-4700-B905-152075B323A7}" type="presParOf" srcId="{A45E8F23-1225-46B6-9F2C-CEA4FDC07387}" destId="{46CBAB5D-BADB-403F-BFD3-B26C36B710EF}" srcOrd="1" destOrd="0" presId="urn:microsoft.com/office/officeart/2018/2/layout/IconVerticalSolidList"/>
    <dgm:cxn modelId="{168450C3-B05A-45D0-A77C-F23588E6DD9D}" type="presParOf" srcId="{A45E8F23-1225-46B6-9F2C-CEA4FDC07387}" destId="{66350845-DD95-4DDB-A36E-1D6B3A95B6EF}" srcOrd="2" destOrd="0" presId="urn:microsoft.com/office/officeart/2018/2/layout/IconVerticalSolidList"/>
    <dgm:cxn modelId="{9E8F6E37-C2CA-46E4-B821-1D50DCF842CA}" type="presParOf" srcId="{A45E8F23-1225-46B6-9F2C-CEA4FDC07387}" destId="{CCA86BA1-07C2-4F92-BF68-896BD0539999}" srcOrd="3" destOrd="0" presId="urn:microsoft.com/office/officeart/2018/2/layout/IconVerticalSolidList"/>
    <dgm:cxn modelId="{4F4D371A-F7D6-463D-B82F-00BF84D29949}" type="presParOf" srcId="{36B58988-68E4-44CA-BFC7-DF63E9CB51FE}" destId="{F26CC6E4-0DD6-4C5E-8ABB-C254DF86BA84}" srcOrd="3" destOrd="0" presId="urn:microsoft.com/office/officeart/2018/2/layout/IconVerticalSolidList"/>
    <dgm:cxn modelId="{9AD107F1-CBE9-4C34-9D93-3FC8D55BD07E}" type="presParOf" srcId="{36B58988-68E4-44CA-BFC7-DF63E9CB51FE}" destId="{6EE70E55-B289-408C-9924-8EDF024E7B65}" srcOrd="4" destOrd="0" presId="urn:microsoft.com/office/officeart/2018/2/layout/IconVerticalSolidList"/>
    <dgm:cxn modelId="{2DF33A8B-7CF6-43B8-9875-B3555089BB29}" type="presParOf" srcId="{6EE70E55-B289-408C-9924-8EDF024E7B65}" destId="{CECD148B-11AA-414E-8FE9-EA3CADA83987}" srcOrd="0" destOrd="0" presId="urn:microsoft.com/office/officeart/2018/2/layout/IconVerticalSolidList"/>
    <dgm:cxn modelId="{CDF77A4E-007B-446B-867A-F02DD12C4EDD}" type="presParOf" srcId="{6EE70E55-B289-408C-9924-8EDF024E7B65}" destId="{98D3F417-40F4-4A93-B359-7683453C2E7E}" srcOrd="1" destOrd="0" presId="urn:microsoft.com/office/officeart/2018/2/layout/IconVerticalSolidList"/>
    <dgm:cxn modelId="{135CB238-B822-49E9-84FD-06CA9EE917DE}" type="presParOf" srcId="{6EE70E55-B289-408C-9924-8EDF024E7B65}" destId="{DA7EF56D-3E48-4BA2-9058-1DD23FBD7C6B}" srcOrd="2" destOrd="0" presId="urn:microsoft.com/office/officeart/2018/2/layout/IconVerticalSolidList"/>
    <dgm:cxn modelId="{AB043F12-FA5B-459B-9FD2-1AD4F5456276}" type="presParOf" srcId="{6EE70E55-B289-408C-9924-8EDF024E7B65}" destId="{F0076E6F-1622-443F-8BFD-7535D1058EBF}" srcOrd="3" destOrd="0" presId="urn:microsoft.com/office/officeart/2018/2/layout/IconVerticalSolidList"/>
    <dgm:cxn modelId="{946DE3A0-05EA-4920-98A2-4008869F6784}" type="presParOf" srcId="{6EE70E55-B289-408C-9924-8EDF024E7B65}" destId="{62863B5B-7E1B-4B6C-B9F4-02BC414EA5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AF266-FD2F-404F-82D7-F63E02064BD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F72765-F6B4-4347-BFE7-00B50C4C4187}">
      <dgm:prSet/>
      <dgm:spPr/>
      <dgm:t>
        <a:bodyPr/>
        <a:lstStyle/>
        <a:p>
          <a:pPr>
            <a:lnSpc>
              <a:spcPct val="100000"/>
            </a:lnSpc>
          </a:pPr>
          <a:r>
            <a:rPr lang="en-US"/>
            <a:t>1) Specify the question do you want to answer? The requirements</a:t>
          </a:r>
        </a:p>
      </dgm:t>
    </dgm:pt>
    <dgm:pt modelId="{B4DA8537-1E0E-4266-AE8B-015626AB7C89}" type="parTrans" cxnId="{8C342A38-990B-4A1A-987A-EA77BC0BB36E}">
      <dgm:prSet/>
      <dgm:spPr/>
      <dgm:t>
        <a:bodyPr/>
        <a:lstStyle/>
        <a:p>
          <a:endParaRPr lang="en-US"/>
        </a:p>
      </dgm:t>
    </dgm:pt>
    <dgm:pt modelId="{F0CA5C28-2F31-4AC4-BD47-F178FF738A5E}" type="sibTrans" cxnId="{8C342A38-990B-4A1A-987A-EA77BC0BB36E}">
      <dgm:prSet/>
      <dgm:spPr/>
      <dgm:t>
        <a:bodyPr/>
        <a:lstStyle/>
        <a:p>
          <a:endParaRPr lang="en-US"/>
        </a:p>
      </dgm:t>
    </dgm:pt>
    <dgm:pt modelId="{C14EBD08-74E9-40DC-A5A7-3BF306C8A8F5}">
      <dgm:prSet/>
      <dgm:spPr/>
      <dgm:t>
        <a:bodyPr/>
        <a:lstStyle/>
        <a:p>
          <a:pPr>
            <a:lnSpc>
              <a:spcPct val="100000"/>
            </a:lnSpc>
          </a:pPr>
          <a:r>
            <a:rPr lang="en-US"/>
            <a:t>2) What data do you have? </a:t>
          </a:r>
        </a:p>
      </dgm:t>
    </dgm:pt>
    <dgm:pt modelId="{266DCAD3-0DD0-41CE-964D-19C6227AE9C3}" type="parTrans" cxnId="{4DC7B2CD-8BE2-4038-A4AC-1C42C1BBC898}">
      <dgm:prSet/>
      <dgm:spPr/>
      <dgm:t>
        <a:bodyPr/>
        <a:lstStyle/>
        <a:p>
          <a:endParaRPr lang="en-US"/>
        </a:p>
      </dgm:t>
    </dgm:pt>
    <dgm:pt modelId="{820D2AD1-5EA2-4DA0-8C17-75F04BAAEA6E}" type="sibTrans" cxnId="{4DC7B2CD-8BE2-4038-A4AC-1C42C1BBC898}">
      <dgm:prSet/>
      <dgm:spPr/>
      <dgm:t>
        <a:bodyPr/>
        <a:lstStyle/>
        <a:p>
          <a:endParaRPr lang="en-US"/>
        </a:p>
      </dgm:t>
    </dgm:pt>
    <dgm:pt modelId="{FFB41887-D9D4-43D1-8C0C-A38AC73273DD}">
      <dgm:prSet/>
      <dgm:spPr/>
      <dgm:t>
        <a:bodyPr/>
        <a:lstStyle/>
        <a:p>
          <a:pPr>
            <a:lnSpc>
              <a:spcPct val="100000"/>
            </a:lnSpc>
          </a:pPr>
          <a:r>
            <a:rPr lang="en-US"/>
            <a:t>3) Prepare or collect the data</a:t>
          </a:r>
        </a:p>
      </dgm:t>
    </dgm:pt>
    <dgm:pt modelId="{9A7D0719-DFCE-4188-ADAE-EC754022789D}" type="parTrans" cxnId="{EC9192BC-A1E8-4322-917E-ECA3D9A6293B}">
      <dgm:prSet/>
      <dgm:spPr/>
      <dgm:t>
        <a:bodyPr/>
        <a:lstStyle/>
        <a:p>
          <a:endParaRPr lang="en-US"/>
        </a:p>
      </dgm:t>
    </dgm:pt>
    <dgm:pt modelId="{319F2931-BA1A-45D2-A535-E12EAD7B6ED2}" type="sibTrans" cxnId="{EC9192BC-A1E8-4322-917E-ECA3D9A6293B}">
      <dgm:prSet/>
      <dgm:spPr/>
      <dgm:t>
        <a:bodyPr/>
        <a:lstStyle/>
        <a:p>
          <a:endParaRPr lang="en-US"/>
        </a:p>
      </dgm:t>
    </dgm:pt>
    <dgm:pt modelId="{217D66B7-3B06-4938-989A-93ABBAB8EEF2}">
      <dgm:prSet/>
      <dgm:spPr/>
      <dgm:t>
        <a:bodyPr/>
        <a:lstStyle/>
        <a:p>
          <a:pPr>
            <a:lnSpc>
              <a:spcPct val="100000"/>
            </a:lnSpc>
          </a:pPr>
          <a:r>
            <a:rPr lang="en-US"/>
            <a:t>4) Clean, process and store the data</a:t>
          </a:r>
        </a:p>
      </dgm:t>
    </dgm:pt>
    <dgm:pt modelId="{39D16A28-D7FA-443C-8EA3-9480053A9280}" type="parTrans" cxnId="{3B435808-CF04-4F64-B8D2-184182F642DC}">
      <dgm:prSet/>
      <dgm:spPr/>
      <dgm:t>
        <a:bodyPr/>
        <a:lstStyle/>
        <a:p>
          <a:endParaRPr lang="en-US"/>
        </a:p>
      </dgm:t>
    </dgm:pt>
    <dgm:pt modelId="{133C862C-233B-4C42-B145-974228964303}" type="sibTrans" cxnId="{3B435808-CF04-4F64-B8D2-184182F642DC}">
      <dgm:prSet/>
      <dgm:spPr/>
      <dgm:t>
        <a:bodyPr/>
        <a:lstStyle/>
        <a:p>
          <a:endParaRPr lang="en-US"/>
        </a:p>
      </dgm:t>
    </dgm:pt>
    <dgm:pt modelId="{B30FEFE3-A34C-4749-97E6-7F8BD9C81F8E}">
      <dgm:prSet/>
      <dgm:spPr/>
      <dgm:t>
        <a:bodyPr/>
        <a:lstStyle/>
        <a:p>
          <a:pPr>
            <a:lnSpc>
              <a:spcPct val="100000"/>
            </a:lnSpc>
          </a:pPr>
          <a:r>
            <a:rPr lang="en-US"/>
            <a:t>5) Analyse the data / build your model</a:t>
          </a:r>
        </a:p>
      </dgm:t>
    </dgm:pt>
    <dgm:pt modelId="{661DFD71-A3F3-4A9C-8639-6F01888612CF}" type="parTrans" cxnId="{66D3A860-A3B6-4BDB-9915-1AFFF434E313}">
      <dgm:prSet/>
      <dgm:spPr/>
      <dgm:t>
        <a:bodyPr/>
        <a:lstStyle/>
        <a:p>
          <a:endParaRPr lang="en-US"/>
        </a:p>
      </dgm:t>
    </dgm:pt>
    <dgm:pt modelId="{460CAF4D-1366-4F7C-BF87-8460DACF121B}" type="sibTrans" cxnId="{66D3A860-A3B6-4BDB-9915-1AFFF434E313}">
      <dgm:prSet/>
      <dgm:spPr/>
      <dgm:t>
        <a:bodyPr/>
        <a:lstStyle/>
        <a:p>
          <a:endParaRPr lang="en-US"/>
        </a:p>
      </dgm:t>
    </dgm:pt>
    <dgm:pt modelId="{D0EF48E7-E2B9-4451-8855-4F7890A7DCF0}">
      <dgm:prSet/>
      <dgm:spPr/>
      <dgm:t>
        <a:bodyPr/>
        <a:lstStyle/>
        <a:p>
          <a:pPr>
            <a:lnSpc>
              <a:spcPct val="100000"/>
            </a:lnSpc>
          </a:pPr>
          <a:r>
            <a:rPr lang="en-US"/>
            <a:t>6) Deploy your model and system</a:t>
          </a:r>
        </a:p>
      </dgm:t>
    </dgm:pt>
    <dgm:pt modelId="{A6B2B9C0-B40A-468E-A7F3-BD90A9EF5436}" type="parTrans" cxnId="{0BAE5A6D-18A3-4554-B060-9E2037126C16}">
      <dgm:prSet/>
      <dgm:spPr/>
      <dgm:t>
        <a:bodyPr/>
        <a:lstStyle/>
        <a:p>
          <a:endParaRPr lang="en-US"/>
        </a:p>
      </dgm:t>
    </dgm:pt>
    <dgm:pt modelId="{FBAD6FF5-7CF5-4690-82FC-6E83579557D6}" type="sibTrans" cxnId="{0BAE5A6D-18A3-4554-B060-9E2037126C16}">
      <dgm:prSet/>
      <dgm:spPr/>
      <dgm:t>
        <a:bodyPr/>
        <a:lstStyle/>
        <a:p>
          <a:endParaRPr lang="en-US"/>
        </a:p>
      </dgm:t>
    </dgm:pt>
    <dgm:pt modelId="{A1A19492-2F00-4F50-99A1-8AD31C18AD23}">
      <dgm:prSet/>
      <dgm:spPr/>
      <dgm:t>
        <a:bodyPr/>
        <a:lstStyle/>
        <a:p>
          <a:pPr>
            <a:lnSpc>
              <a:spcPct val="100000"/>
            </a:lnSpc>
          </a:pPr>
          <a:r>
            <a:rPr lang="en-US"/>
            <a:t>7) Take action based on the result</a:t>
          </a:r>
        </a:p>
      </dgm:t>
    </dgm:pt>
    <dgm:pt modelId="{D7C9627E-425F-49AC-BE78-80330C0ADBD3}" type="parTrans" cxnId="{62EF7456-45E7-4949-8C67-A1B9938BB02E}">
      <dgm:prSet/>
      <dgm:spPr/>
      <dgm:t>
        <a:bodyPr/>
        <a:lstStyle/>
        <a:p>
          <a:endParaRPr lang="en-US"/>
        </a:p>
      </dgm:t>
    </dgm:pt>
    <dgm:pt modelId="{A7392B6F-8308-4273-B3EA-77BBC2D931CB}" type="sibTrans" cxnId="{62EF7456-45E7-4949-8C67-A1B9938BB02E}">
      <dgm:prSet/>
      <dgm:spPr/>
      <dgm:t>
        <a:bodyPr/>
        <a:lstStyle/>
        <a:p>
          <a:endParaRPr lang="en-US"/>
        </a:p>
      </dgm:t>
    </dgm:pt>
    <dgm:pt modelId="{2ECB9741-A62D-482E-9C8B-5117A73AE8D5}" type="pres">
      <dgm:prSet presAssocID="{341AF266-FD2F-404F-82D7-F63E02064BDD}" presName="root" presStyleCnt="0">
        <dgm:presLayoutVars>
          <dgm:dir/>
          <dgm:resizeHandles val="exact"/>
        </dgm:presLayoutVars>
      </dgm:prSet>
      <dgm:spPr/>
    </dgm:pt>
    <dgm:pt modelId="{06E7D431-AE63-4DA5-B4D9-FBB89ADD8F69}" type="pres">
      <dgm:prSet presAssocID="{90F72765-F6B4-4347-BFE7-00B50C4C4187}" presName="compNode" presStyleCnt="0"/>
      <dgm:spPr/>
    </dgm:pt>
    <dgm:pt modelId="{3A7DA75E-C247-423D-8879-DF310FF0AF70}" type="pres">
      <dgm:prSet presAssocID="{90F72765-F6B4-4347-BFE7-00B50C4C4187}" presName="bgRect" presStyleLbl="bgShp" presStyleIdx="0" presStyleCnt="7"/>
      <dgm:spPr/>
    </dgm:pt>
    <dgm:pt modelId="{F50A933F-5BF2-4F3C-B2F4-96B7D75BDA9D}" type="pres">
      <dgm:prSet presAssocID="{90F72765-F6B4-4347-BFE7-00B50C4C418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092ED2C3-E11A-4665-A22A-53ED667DD280}" type="pres">
      <dgm:prSet presAssocID="{90F72765-F6B4-4347-BFE7-00B50C4C4187}" presName="spaceRect" presStyleCnt="0"/>
      <dgm:spPr/>
    </dgm:pt>
    <dgm:pt modelId="{D5805DD0-BBB1-4505-8F4D-3AADEB660D56}" type="pres">
      <dgm:prSet presAssocID="{90F72765-F6B4-4347-BFE7-00B50C4C4187}" presName="parTx" presStyleLbl="revTx" presStyleIdx="0" presStyleCnt="7">
        <dgm:presLayoutVars>
          <dgm:chMax val="0"/>
          <dgm:chPref val="0"/>
        </dgm:presLayoutVars>
      </dgm:prSet>
      <dgm:spPr/>
    </dgm:pt>
    <dgm:pt modelId="{62AFF993-783D-4995-8E17-C33D91607A2D}" type="pres">
      <dgm:prSet presAssocID="{F0CA5C28-2F31-4AC4-BD47-F178FF738A5E}" presName="sibTrans" presStyleCnt="0"/>
      <dgm:spPr/>
    </dgm:pt>
    <dgm:pt modelId="{D9CF49C1-3444-45A4-93C5-3A0A411B4329}" type="pres">
      <dgm:prSet presAssocID="{C14EBD08-74E9-40DC-A5A7-3BF306C8A8F5}" presName="compNode" presStyleCnt="0"/>
      <dgm:spPr/>
    </dgm:pt>
    <dgm:pt modelId="{F80EB431-6A77-4A26-9D6D-0A2E69AB8352}" type="pres">
      <dgm:prSet presAssocID="{C14EBD08-74E9-40DC-A5A7-3BF306C8A8F5}" presName="bgRect" presStyleLbl="bgShp" presStyleIdx="1" presStyleCnt="7"/>
      <dgm:spPr/>
    </dgm:pt>
    <dgm:pt modelId="{31B9B5BA-3F62-4F50-AFC9-594502E9AFE9}" type="pres">
      <dgm:prSet presAssocID="{C14EBD08-74E9-40DC-A5A7-3BF306C8A8F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A87DC06-4C64-4B07-ABB4-855AB7880DAF}" type="pres">
      <dgm:prSet presAssocID="{C14EBD08-74E9-40DC-A5A7-3BF306C8A8F5}" presName="spaceRect" presStyleCnt="0"/>
      <dgm:spPr/>
    </dgm:pt>
    <dgm:pt modelId="{063167E6-6D36-486E-8C8F-FB471946B36D}" type="pres">
      <dgm:prSet presAssocID="{C14EBD08-74E9-40DC-A5A7-3BF306C8A8F5}" presName="parTx" presStyleLbl="revTx" presStyleIdx="1" presStyleCnt="7">
        <dgm:presLayoutVars>
          <dgm:chMax val="0"/>
          <dgm:chPref val="0"/>
        </dgm:presLayoutVars>
      </dgm:prSet>
      <dgm:spPr/>
    </dgm:pt>
    <dgm:pt modelId="{515BB74C-2DCF-4A23-AA7E-B3F9F7FB1FA6}" type="pres">
      <dgm:prSet presAssocID="{820D2AD1-5EA2-4DA0-8C17-75F04BAAEA6E}" presName="sibTrans" presStyleCnt="0"/>
      <dgm:spPr/>
    </dgm:pt>
    <dgm:pt modelId="{6B975CF4-1101-41A6-8D11-55144B62CF4B}" type="pres">
      <dgm:prSet presAssocID="{FFB41887-D9D4-43D1-8C0C-A38AC73273DD}" presName="compNode" presStyleCnt="0"/>
      <dgm:spPr/>
    </dgm:pt>
    <dgm:pt modelId="{206707A3-B682-477F-BA59-8B53540ECEF2}" type="pres">
      <dgm:prSet presAssocID="{FFB41887-D9D4-43D1-8C0C-A38AC73273DD}" presName="bgRect" presStyleLbl="bgShp" presStyleIdx="2" presStyleCnt="7"/>
      <dgm:spPr/>
    </dgm:pt>
    <dgm:pt modelId="{7C2CBEE1-1B05-4FC7-9309-7B3BEEDD6A99}" type="pres">
      <dgm:prSet presAssocID="{FFB41887-D9D4-43D1-8C0C-A38AC73273D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 List"/>
        </a:ext>
      </dgm:extLst>
    </dgm:pt>
    <dgm:pt modelId="{D95D65C3-5645-4A68-AE6D-5122D6E724D0}" type="pres">
      <dgm:prSet presAssocID="{FFB41887-D9D4-43D1-8C0C-A38AC73273DD}" presName="spaceRect" presStyleCnt="0"/>
      <dgm:spPr/>
    </dgm:pt>
    <dgm:pt modelId="{AFFFB5BE-8C39-4E02-9142-772BD3FBA141}" type="pres">
      <dgm:prSet presAssocID="{FFB41887-D9D4-43D1-8C0C-A38AC73273DD}" presName="parTx" presStyleLbl="revTx" presStyleIdx="2" presStyleCnt="7">
        <dgm:presLayoutVars>
          <dgm:chMax val="0"/>
          <dgm:chPref val="0"/>
        </dgm:presLayoutVars>
      </dgm:prSet>
      <dgm:spPr/>
    </dgm:pt>
    <dgm:pt modelId="{8D410CF5-AAF3-4507-BDF4-3D299F14377D}" type="pres">
      <dgm:prSet presAssocID="{319F2931-BA1A-45D2-A535-E12EAD7B6ED2}" presName="sibTrans" presStyleCnt="0"/>
      <dgm:spPr/>
    </dgm:pt>
    <dgm:pt modelId="{0E70C7D2-CF5B-4E3A-9DEB-987AE12E6087}" type="pres">
      <dgm:prSet presAssocID="{217D66B7-3B06-4938-989A-93ABBAB8EEF2}" presName="compNode" presStyleCnt="0"/>
      <dgm:spPr/>
    </dgm:pt>
    <dgm:pt modelId="{DA9CA8B1-76B0-4965-BBBB-7512978A80FE}" type="pres">
      <dgm:prSet presAssocID="{217D66B7-3B06-4938-989A-93ABBAB8EEF2}" presName="bgRect" presStyleLbl="bgShp" presStyleIdx="3" presStyleCnt="7"/>
      <dgm:spPr/>
    </dgm:pt>
    <dgm:pt modelId="{D419DF62-D127-4E98-B8FB-5E8EB206937E}" type="pres">
      <dgm:prSet presAssocID="{217D66B7-3B06-4938-989A-93ABBAB8EEF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6F805C48-EBB4-4C2F-AEC2-EE58CA10231E}" type="pres">
      <dgm:prSet presAssocID="{217D66B7-3B06-4938-989A-93ABBAB8EEF2}" presName="spaceRect" presStyleCnt="0"/>
      <dgm:spPr/>
    </dgm:pt>
    <dgm:pt modelId="{844C15D5-39AF-4BB3-B5F8-BFB503B8C283}" type="pres">
      <dgm:prSet presAssocID="{217D66B7-3B06-4938-989A-93ABBAB8EEF2}" presName="parTx" presStyleLbl="revTx" presStyleIdx="3" presStyleCnt="7">
        <dgm:presLayoutVars>
          <dgm:chMax val="0"/>
          <dgm:chPref val="0"/>
        </dgm:presLayoutVars>
      </dgm:prSet>
      <dgm:spPr/>
    </dgm:pt>
    <dgm:pt modelId="{8DA550A6-6EBB-4101-A9C3-C04977F5C0B3}" type="pres">
      <dgm:prSet presAssocID="{133C862C-233B-4C42-B145-974228964303}" presName="sibTrans" presStyleCnt="0"/>
      <dgm:spPr/>
    </dgm:pt>
    <dgm:pt modelId="{E2F37ED3-9D9F-48AD-8A9B-6979BB78A557}" type="pres">
      <dgm:prSet presAssocID="{B30FEFE3-A34C-4749-97E6-7F8BD9C81F8E}" presName="compNode" presStyleCnt="0"/>
      <dgm:spPr/>
    </dgm:pt>
    <dgm:pt modelId="{1352559C-6B8D-4628-BA33-81C01821A923}" type="pres">
      <dgm:prSet presAssocID="{B30FEFE3-A34C-4749-97E6-7F8BD9C81F8E}" presName="bgRect" presStyleLbl="bgShp" presStyleIdx="4" presStyleCnt="7"/>
      <dgm:spPr/>
    </dgm:pt>
    <dgm:pt modelId="{D1CC5076-DEAA-4239-8389-6D0DF25048F5}" type="pres">
      <dgm:prSet presAssocID="{B30FEFE3-A34C-4749-97E6-7F8BD9C81F8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38D12682-88CA-49F5-AF2F-DA70607E90B1}" type="pres">
      <dgm:prSet presAssocID="{B30FEFE3-A34C-4749-97E6-7F8BD9C81F8E}" presName="spaceRect" presStyleCnt="0"/>
      <dgm:spPr/>
    </dgm:pt>
    <dgm:pt modelId="{D68C9F12-A000-4046-ACFA-A9CFE751A31E}" type="pres">
      <dgm:prSet presAssocID="{B30FEFE3-A34C-4749-97E6-7F8BD9C81F8E}" presName="parTx" presStyleLbl="revTx" presStyleIdx="4" presStyleCnt="7">
        <dgm:presLayoutVars>
          <dgm:chMax val="0"/>
          <dgm:chPref val="0"/>
        </dgm:presLayoutVars>
      </dgm:prSet>
      <dgm:spPr/>
    </dgm:pt>
    <dgm:pt modelId="{2FE87309-9C30-43D0-B2E1-C7F4715D0F70}" type="pres">
      <dgm:prSet presAssocID="{460CAF4D-1366-4F7C-BF87-8460DACF121B}" presName="sibTrans" presStyleCnt="0"/>
      <dgm:spPr/>
    </dgm:pt>
    <dgm:pt modelId="{39434CD1-DDEA-4734-9AFD-6810CB08C19B}" type="pres">
      <dgm:prSet presAssocID="{D0EF48E7-E2B9-4451-8855-4F7890A7DCF0}" presName="compNode" presStyleCnt="0"/>
      <dgm:spPr/>
    </dgm:pt>
    <dgm:pt modelId="{5E468123-35FF-4772-8068-86CEB6B774AE}" type="pres">
      <dgm:prSet presAssocID="{D0EF48E7-E2B9-4451-8855-4F7890A7DCF0}" presName="bgRect" presStyleLbl="bgShp" presStyleIdx="5" presStyleCnt="7"/>
      <dgm:spPr/>
    </dgm:pt>
    <dgm:pt modelId="{20082A85-B430-4246-A73A-92F59AE1FFD7}" type="pres">
      <dgm:prSet presAssocID="{D0EF48E7-E2B9-4451-8855-4F7890A7DCF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Network Diagram"/>
        </a:ext>
      </dgm:extLst>
    </dgm:pt>
    <dgm:pt modelId="{F2C3EF7F-7BE0-40ED-8310-2614B63A371F}" type="pres">
      <dgm:prSet presAssocID="{D0EF48E7-E2B9-4451-8855-4F7890A7DCF0}" presName="spaceRect" presStyleCnt="0"/>
      <dgm:spPr/>
    </dgm:pt>
    <dgm:pt modelId="{29D83E50-5D2E-45CC-A283-4291CD300088}" type="pres">
      <dgm:prSet presAssocID="{D0EF48E7-E2B9-4451-8855-4F7890A7DCF0}" presName="parTx" presStyleLbl="revTx" presStyleIdx="5" presStyleCnt="7">
        <dgm:presLayoutVars>
          <dgm:chMax val="0"/>
          <dgm:chPref val="0"/>
        </dgm:presLayoutVars>
      </dgm:prSet>
      <dgm:spPr/>
    </dgm:pt>
    <dgm:pt modelId="{8E3F4BBC-31AC-429F-9AB6-460D8B6480BB}" type="pres">
      <dgm:prSet presAssocID="{FBAD6FF5-7CF5-4690-82FC-6E83579557D6}" presName="sibTrans" presStyleCnt="0"/>
      <dgm:spPr/>
    </dgm:pt>
    <dgm:pt modelId="{3B1DA6F3-E9D0-42A4-AD3E-3054E1E0E92E}" type="pres">
      <dgm:prSet presAssocID="{A1A19492-2F00-4F50-99A1-8AD31C18AD23}" presName="compNode" presStyleCnt="0"/>
      <dgm:spPr/>
    </dgm:pt>
    <dgm:pt modelId="{49C698C7-DCBD-4F74-A7F4-C9A274624557}" type="pres">
      <dgm:prSet presAssocID="{A1A19492-2F00-4F50-99A1-8AD31C18AD23}" presName="bgRect" presStyleLbl="bgShp" presStyleIdx="6" presStyleCnt="7"/>
      <dgm:spPr/>
    </dgm:pt>
    <dgm:pt modelId="{AD76F52C-B4A6-480E-91F0-55E729B60DF5}" type="pres">
      <dgm:prSet presAssocID="{A1A19492-2F00-4F50-99A1-8AD31C18AD2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lapper board"/>
        </a:ext>
      </dgm:extLst>
    </dgm:pt>
    <dgm:pt modelId="{70B4DA43-BF79-4BB7-852B-20C7624C2ACD}" type="pres">
      <dgm:prSet presAssocID="{A1A19492-2F00-4F50-99A1-8AD31C18AD23}" presName="spaceRect" presStyleCnt="0"/>
      <dgm:spPr/>
    </dgm:pt>
    <dgm:pt modelId="{6D797ED3-3EC0-48DA-9647-DEFDD65DF778}" type="pres">
      <dgm:prSet presAssocID="{A1A19492-2F00-4F50-99A1-8AD31C18AD23}" presName="parTx" presStyleLbl="revTx" presStyleIdx="6" presStyleCnt="7">
        <dgm:presLayoutVars>
          <dgm:chMax val="0"/>
          <dgm:chPref val="0"/>
        </dgm:presLayoutVars>
      </dgm:prSet>
      <dgm:spPr/>
    </dgm:pt>
  </dgm:ptLst>
  <dgm:cxnLst>
    <dgm:cxn modelId="{4AA21B08-30DE-4F99-B3CA-3F2E97DA069E}" type="presOf" srcId="{D0EF48E7-E2B9-4451-8855-4F7890A7DCF0}" destId="{29D83E50-5D2E-45CC-A283-4291CD300088}" srcOrd="0" destOrd="0" presId="urn:microsoft.com/office/officeart/2018/2/layout/IconVerticalSolidList"/>
    <dgm:cxn modelId="{3B435808-CF04-4F64-B8D2-184182F642DC}" srcId="{341AF266-FD2F-404F-82D7-F63E02064BDD}" destId="{217D66B7-3B06-4938-989A-93ABBAB8EEF2}" srcOrd="3" destOrd="0" parTransId="{39D16A28-D7FA-443C-8EA3-9480053A9280}" sibTransId="{133C862C-233B-4C42-B145-974228964303}"/>
    <dgm:cxn modelId="{BEAEF91A-DBBA-4802-94C5-334B80EC7E16}" type="presOf" srcId="{90F72765-F6B4-4347-BFE7-00B50C4C4187}" destId="{D5805DD0-BBB1-4505-8F4D-3AADEB660D56}" srcOrd="0" destOrd="0" presId="urn:microsoft.com/office/officeart/2018/2/layout/IconVerticalSolidList"/>
    <dgm:cxn modelId="{26540220-D4A5-4749-8134-D80C22132C15}" type="presOf" srcId="{FFB41887-D9D4-43D1-8C0C-A38AC73273DD}" destId="{AFFFB5BE-8C39-4E02-9142-772BD3FBA141}" srcOrd="0" destOrd="0" presId="urn:microsoft.com/office/officeart/2018/2/layout/IconVerticalSolidList"/>
    <dgm:cxn modelId="{AC294F28-49B3-43C4-AB49-F4B0522FAB7F}" type="presOf" srcId="{C14EBD08-74E9-40DC-A5A7-3BF306C8A8F5}" destId="{063167E6-6D36-486E-8C8F-FB471946B36D}" srcOrd="0" destOrd="0" presId="urn:microsoft.com/office/officeart/2018/2/layout/IconVerticalSolidList"/>
    <dgm:cxn modelId="{8C342A38-990B-4A1A-987A-EA77BC0BB36E}" srcId="{341AF266-FD2F-404F-82D7-F63E02064BDD}" destId="{90F72765-F6B4-4347-BFE7-00B50C4C4187}" srcOrd="0" destOrd="0" parTransId="{B4DA8537-1E0E-4266-AE8B-015626AB7C89}" sibTransId="{F0CA5C28-2F31-4AC4-BD47-F178FF738A5E}"/>
    <dgm:cxn modelId="{92067338-980D-49A6-8E35-A177A4A24BB7}" type="presOf" srcId="{341AF266-FD2F-404F-82D7-F63E02064BDD}" destId="{2ECB9741-A62D-482E-9C8B-5117A73AE8D5}" srcOrd="0" destOrd="0" presId="urn:microsoft.com/office/officeart/2018/2/layout/IconVerticalSolidList"/>
    <dgm:cxn modelId="{66D3A860-A3B6-4BDB-9915-1AFFF434E313}" srcId="{341AF266-FD2F-404F-82D7-F63E02064BDD}" destId="{B30FEFE3-A34C-4749-97E6-7F8BD9C81F8E}" srcOrd="4" destOrd="0" parTransId="{661DFD71-A3F3-4A9C-8639-6F01888612CF}" sibTransId="{460CAF4D-1366-4F7C-BF87-8460DACF121B}"/>
    <dgm:cxn modelId="{865E9E44-BC21-4FA4-A9F6-0017861C7F2D}" type="presOf" srcId="{B30FEFE3-A34C-4749-97E6-7F8BD9C81F8E}" destId="{D68C9F12-A000-4046-ACFA-A9CFE751A31E}" srcOrd="0" destOrd="0" presId="urn:microsoft.com/office/officeart/2018/2/layout/IconVerticalSolidList"/>
    <dgm:cxn modelId="{0BAE5A6D-18A3-4554-B060-9E2037126C16}" srcId="{341AF266-FD2F-404F-82D7-F63E02064BDD}" destId="{D0EF48E7-E2B9-4451-8855-4F7890A7DCF0}" srcOrd="5" destOrd="0" parTransId="{A6B2B9C0-B40A-468E-A7F3-BD90A9EF5436}" sibTransId="{FBAD6FF5-7CF5-4690-82FC-6E83579557D6}"/>
    <dgm:cxn modelId="{62EF7456-45E7-4949-8C67-A1B9938BB02E}" srcId="{341AF266-FD2F-404F-82D7-F63E02064BDD}" destId="{A1A19492-2F00-4F50-99A1-8AD31C18AD23}" srcOrd="6" destOrd="0" parTransId="{D7C9627E-425F-49AC-BE78-80330C0ADBD3}" sibTransId="{A7392B6F-8308-4273-B3EA-77BBC2D931CB}"/>
    <dgm:cxn modelId="{EC9192BC-A1E8-4322-917E-ECA3D9A6293B}" srcId="{341AF266-FD2F-404F-82D7-F63E02064BDD}" destId="{FFB41887-D9D4-43D1-8C0C-A38AC73273DD}" srcOrd="2" destOrd="0" parTransId="{9A7D0719-DFCE-4188-ADAE-EC754022789D}" sibTransId="{319F2931-BA1A-45D2-A535-E12EAD7B6ED2}"/>
    <dgm:cxn modelId="{2E212DC2-1CBC-4294-83E2-476CA678A0FF}" type="presOf" srcId="{A1A19492-2F00-4F50-99A1-8AD31C18AD23}" destId="{6D797ED3-3EC0-48DA-9647-DEFDD65DF778}" srcOrd="0" destOrd="0" presId="urn:microsoft.com/office/officeart/2018/2/layout/IconVerticalSolidList"/>
    <dgm:cxn modelId="{4DC7B2CD-8BE2-4038-A4AC-1C42C1BBC898}" srcId="{341AF266-FD2F-404F-82D7-F63E02064BDD}" destId="{C14EBD08-74E9-40DC-A5A7-3BF306C8A8F5}" srcOrd="1" destOrd="0" parTransId="{266DCAD3-0DD0-41CE-964D-19C6227AE9C3}" sibTransId="{820D2AD1-5EA2-4DA0-8C17-75F04BAAEA6E}"/>
    <dgm:cxn modelId="{F163A1E7-8D92-403D-920B-1595284D9016}" type="presOf" srcId="{217D66B7-3B06-4938-989A-93ABBAB8EEF2}" destId="{844C15D5-39AF-4BB3-B5F8-BFB503B8C283}" srcOrd="0" destOrd="0" presId="urn:microsoft.com/office/officeart/2018/2/layout/IconVerticalSolidList"/>
    <dgm:cxn modelId="{DCC0B9F9-E548-4651-A139-1F2DA991970D}" type="presParOf" srcId="{2ECB9741-A62D-482E-9C8B-5117A73AE8D5}" destId="{06E7D431-AE63-4DA5-B4D9-FBB89ADD8F69}" srcOrd="0" destOrd="0" presId="urn:microsoft.com/office/officeart/2018/2/layout/IconVerticalSolidList"/>
    <dgm:cxn modelId="{D580F26E-991A-4FB7-800B-5C144956C8E8}" type="presParOf" srcId="{06E7D431-AE63-4DA5-B4D9-FBB89ADD8F69}" destId="{3A7DA75E-C247-423D-8879-DF310FF0AF70}" srcOrd="0" destOrd="0" presId="urn:microsoft.com/office/officeart/2018/2/layout/IconVerticalSolidList"/>
    <dgm:cxn modelId="{70DE085F-81E2-4652-A658-0521C7CC4A39}" type="presParOf" srcId="{06E7D431-AE63-4DA5-B4D9-FBB89ADD8F69}" destId="{F50A933F-5BF2-4F3C-B2F4-96B7D75BDA9D}" srcOrd="1" destOrd="0" presId="urn:microsoft.com/office/officeart/2018/2/layout/IconVerticalSolidList"/>
    <dgm:cxn modelId="{C394FFF7-5FEB-4582-AD2A-AA2CC70B82AE}" type="presParOf" srcId="{06E7D431-AE63-4DA5-B4D9-FBB89ADD8F69}" destId="{092ED2C3-E11A-4665-A22A-53ED667DD280}" srcOrd="2" destOrd="0" presId="urn:microsoft.com/office/officeart/2018/2/layout/IconVerticalSolidList"/>
    <dgm:cxn modelId="{CD820804-CBFE-4F32-B9C1-A7F55A44DF39}" type="presParOf" srcId="{06E7D431-AE63-4DA5-B4D9-FBB89ADD8F69}" destId="{D5805DD0-BBB1-4505-8F4D-3AADEB660D56}" srcOrd="3" destOrd="0" presId="urn:microsoft.com/office/officeart/2018/2/layout/IconVerticalSolidList"/>
    <dgm:cxn modelId="{60AD8C30-D707-4EF8-A4CC-059014F27D71}" type="presParOf" srcId="{2ECB9741-A62D-482E-9C8B-5117A73AE8D5}" destId="{62AFF993-783D-4995-8E17-C33D91607A2D}" srcOrd="1" destOrd="0" presId="urn:microsoft.com/office/officeart/2018/2/layout/IconVerticalSolidList"/>
    <dgm:cxn modelId="{D649E294-A46B-46C0-88BF-4C0FA15963EB}" type="presParOf" srcId="{2ECB9741-A62D-482E-9C8B-5117A73AE8D5}" destId="{D9CF49C1-3444-45A4-93C5-3A0A411B4329}" srcOrd="2" destOrd="0" presId="urn:microsoft.com/office/officeart/2018/2/layout/IconVerticalSolidList"/>
    <dgm:cxn modelId="{8D7FC520-9A8F-4A0A-ACB5-9B5CA32C8EBC}" type="presParOf" srcId="{D9CF49C1-3444-45A4-93C5-3A0A411B4329}" destId="{F80EB431-6A77-4A26-9D6D-0A2E69AB8352}" srcOrd="0" destOrd="0" presId="urn:microsoft.com/office/officeart/2018/2/layout/IconVerticalSolidList"/>
    <dgm:cxn modelId="{E34D4C88-13CB-4CDD-A088-BC3CBE58A413}" type="presParOf" srcId="{D9CF49C1-3444-45A4-93C5-3A0A411B4329}" destId="{31B9B5BA-3F62-4F50-AFC9-594502E9AFE9}" srcOrd="1" destOrd="0" presId="urn:microsoft.com/office/officeart/2018/2/layout/IconVerticalSolidList"/>
    <dgm:cxn modelId="{69F9388C-621F-4147-8730-EAD76B73FD65}" type="presParOf" srcId="{D9CF49C1-3444-45A4-93C5-3A0A411B4329}" destId="{BA87DC06-4C64-4B07-ABB4-855AB7880DAF}" srcOrd="2" destOrd="0" presId="urn:microsoft.com/office/officeart/2018/2/layout/IconVerticalSolidList"/>
    <dgm:cxn modelId="{6283713A-12F3-4D97-A1EB-667C58EDCB2C}" type="presParOf" srcId="{D9CF49C1-3444-45A4-93C5-3A0A411B4329}" destId="{063167E6-6D36-486E-8C8F-FB471946B36D}" srcOrd="3" destOrd="0" presId="urn:microsoft.com/office/officeart/2018/2/layout/IconVerticalSolidList"/>
    <dgm:cxn modelId="{D4D3F495-92D6-4889-96C1-8F768D939A3C}" type="presParOf" srcId="{2ECB9741-A62D-482E-9C8B-5117A73AE8D5}" destId="{515BB74C-2DCF-4A23-AA7E-B3F9F7FB1FA6}" srcOrd="3" destOrd="0" presId="urn:microsoft.com/office/officeart/2018/2/layout/IconVerticalSolidList"/>
    <dgm:cxn modelId="{848ADC05-C091-4BD4-A49F-274007D9BF07}" type="presParOf" srcId="{2ECB9741-A62D-482E-9C8B-5117A73AE8D5}" destId="{6B975CF4-1101-41A6-8D11-55144B62CF4B}" srcOrd="4" destOrd="0" presId="urn:microsoft.com/office/officeart/2018/2/layout/IconVerticalSolidList"/>
    <dgm:cxn modelId="{849B369C-EAF9-4A3A-A55E-0FCE718CE15B}" type="presParOf" srcId="{6B975CF4-1101-41A6-8D11-55144B62CF4B}" destId="{206707A3-B682-477F-BA59-8B53540ECEF2}" srcOrd="0" destOrd="0" presId="urn:microsoft.com/office/officeart/2018/2/layout/IconVerticalSolidList"/>
    <dgm:cxn modelId="{36D7DA2E-60B2-42B0-A657-F93137864235}" type="presParOf" srcId="{6B975CF4-1101-41A6-8D11-55144B62CF4B}" destId="{7C2CBEE1-1B05-4FC7-9309-7B3BEEDD6A99}" srcOrd="1" destOrd="0" presId="urn:microsoft.com/office/officeart/2018/2/layout/IconVerticalSolidList"/>
    <dgm:cxn modelId="{ABB90EC6-8FBE-4D64-9EBB-A7AE505BC04C}" type="presParOf" srcId="{6B975CF4-1101-41A6-8D11-55144B62CF4B}" destId="{D95D65C3-5645-4A68-AE6D-5122D6E724D0}" srcOrd="2" destOrd="0" presId="urn:microsoft.com/office/officeart/2018/2/layout/IconVerticalSolidList"/>
    <dgm:cxn modelId="{334FA622-2F56-47BF-B392-95102ABB400B}" type="presParOf" srcId="{6B975CF4-1101-41A6-8D11-55144B62CF4B}" destId="{AFFFB5BE-8C39-4E02-9142-772BD3FBA141}" srcOrd="3" destOrd="0" presId="urn:microsoft.com/office/officeart/2018/2/layout/IconVerticalSolidList"/>
    <dgm:cxn modelId="{9DFC350C-AEDD-4CA4-B471-977AC995DF8A}" type="presParOf" srcId="{2ECB9741-A62D-482E-9C8B-5117A73AE8D5}" destId="{8D410CF5-AAF3-4507-BDF4-3D299F14377D}" srcOrd="5" destOrd="0" presId="urn:microsoft.com/office/officeart/2018/2/layout/IconVerticalSolidList"/>
    <dgm:cxn modelId="{0E6EAC7B-274A-402C-AFEA-93C6E16841E6}" type="presParOf" srcId="{2ECB9741-A62D-482E-9C8B-5117A73AE8D5}" destId="{0E70C7D2-CF5B-4E3A-9DEB-987AE12E6087}" srcOrd="6" destOrd="0" presId="urn:microsoft.com/office/officeart/2018/2/layout/IconVerticalSolidList"/>
    <dgm:cxn modelId="{41866B24-2748-48AE-9FB9-097D00D94CFE}" type="presParOf" srcId="{0E70C7D2-CF5B-4E3A-9DEB-987AE12E6087}" destId="{DA9CA8B1-76B0-4965-BBBB-7512978A80FE}" srcOrd="0" destOrd="0" presId="urn:microsoft.com/office/officeart/2018/2/layout/IconVerticalSolidList"/>
    <dgm:cxn modelId="{29B89F6C-4073-4D8C-AE80-19B8A6410324}" type="presParOf" srcId="{0E70C7D2-CF5B-4E3A-9DEB-987AE12E6087}" destId="{D419DF62-D127-4E98-B8FB-5E8EB206937E}" srcOrd="1" destOrd="0" presId="urn:microsoft.com/office/officeart/2018/2/layout/IconVerticalSolidList"/>
    <dgm:cxn modelId="{00E07890-C061-49C5-B28E-0851566DB265}" type="presParOf" srcId="{0E70C7D2-CF5B-4E3A-9DEB-987AE12E6087}" destId="{6F805C48-EBB4-4C2F-AEC2-EE58CA10231E}" srcOrd="2" destOrd="0" presId="urn:microsoft.com/office/officeart/2018/2/layout/IconVerticalSolidList"/>
    <dgm:cxn modelId="{667E5BB3-6047-4689-94A2-D1FFC9F4EFC3}" type="presParOf" srcId="{0E70C7D2-CF5B-4E3A-9DEB-987AE12E6087}" destId="{844C15D5-39AF-4BB3-B5F8-BFB503B8C283}" srcOrd="3" destOrd="0" presId="urn:microsoft.com/office/officeart/2018/2/layout/IconVerticalSolidList"/>
    <dgm:cxn modelId="{29C9E221-04CA-4E35-9694-F8CB6906A8CC}" type="presParOf" srcId="{2ECB9741-A62D-482E-9C8B-5117A73AE8D5}" destId="{8DA550A6-6EBB-4101-A9C3-C04977F5C0B3}" srcOrd="7" destOrd="0" presId="urn:microsoft.com/office/officeart/2018/2/layout/IconVerticalSolidList"/>
    <dgm:cxn modelId="{8D6B7CEB-CD63-4D66-A6F4-ED19DCB1D504}" type="presParOf" srcId="{2ECB9741-A62D-482E-9C8B-5117A73AE8D5}" destId="{E2F37ED3-9D9F-48AD-8A9B-6979BB78A557}" srcOrd="8" destOrd="0" presId="urn:microsoft.com/office/officeart/2018/2/layout/IconVerticalSolidList"/>
    <dgm:cxn modelId="{C02E0350-4449-415D-9D8B-D3D6D774DAB2}" type="presParOf" srcId="{E2F37ED3-9D9F-48AD-8A9B-6979BB78A557}" destId="{1352559C-6B8D-4628-BA33-81C01821A923}" srcOrd="0" destOrd="0" presId="urn:microsoft.com/office/officeart/2018/2/layout/IconVerticalSolidList"/>
    <dgm:cxn modelId="{06F3FFA8-C94F-4CE3-AC54-688AE59E3705}" type="presParOf" srcId="{E2F37ED3-9D9F-48AD-8A9B-6979BB78A557}" destId="{D1CC5076-DEAA-4239-8389-6D0DF25048F5}" srcOrd="1" destOrd="0" presId="urn:microsoft.com/office/officeart/2018/2/layout/IconVerticalSolidList"/>
    <dgm:cxn modelId="{46CF408A-D0AA-4559-913D-68316D2340F0}" type="presParOf" srcId="{E2F37ED3-9D9F-48AD-8A9B-6979BB78A557}" destId="{38D12682-88CA-49F5-AF2F-DA70607E90B1}" srcOrd="2" destOrd="0" presId="urn:microsoft.com/office/officeart/2018/2/layout/IconVerticalSolidList"/>
    <dgm:cxn modelId="{3B9EEA1F-6D00-4420-95EE-AE1C12892DC2}" type="presParOf" srcId="{E2F37ED3-9D9F-48AD-8A9B-6979BB78A557}" destId="{D68C9F12-A000-4046-ACFA-A9CFE751A31E}" srcOrd="3" destOrd="0" presId="urn:microsoft.com/office/officeart/2018/2/layout/IconVerticalSolidList"/>
    <dgm:cxn modelId="{184D592C-C09C-4690-B323-D5C8C9A2CA7E}" type="presParOf" srcId="{2ECB9741-A62D-482E-9C8B-5117A73AE8D5}" destId="{2FE87309-9C30-43D0-B2E1-C7F4715D0F70}" srcOrd="9" destOrd="0" presId="urn:microsoft.com/office/officeart/2018/2/layout/IconVerticalSolidList"/>
    <dgm:cxn modelId="{0DB44757-C479-4751-83DB-E11A5B30A515}" type="presParOf" srcId="{2ECB9741-A62D-482E-9C8B-5117A73AE8D5}" destId="{39434CD1-DDEA-4734-9AFD-6810CB08C19B}" srcOrd="10" destOrd="0" presId="urn:microsoft.com/office/officeart/2018/2/layout/IconVerticalSolidList"/>
    <dgm:cxn modelId="{EDAEA5FA-9A1E-480E-9FFE-971E3E710B61}" type="presParOf" srcId="{39434CD1-DDEA-4734-9AFD-6810CB08C19B}" destId="{5E468123-35FF-4772-8068-86CEB6B774AE}" srcOrd="0" destOrd="0" presId="urn:microsoft.com/office/officeart/2018/2/layout/IconVerticalSolidList"/>
    <dgm:cxn modelId="{739589CC-9E63-415E-A7F6-28FAB63AC014}" type="presParOf" srcId="{39434CD1-DDEA-4734-9AFD-6810CB08C19B}" destId="{20082A85-B430-4246-A73A-92F59AE1FFD7}" srcOrd="1" destOrd="0" presId="urn:microsoft.com/office/officeart/2018/2/layout/IconVerticalSolidList"/>
    <dgm:cxn modelId="{1B8033D9-26FE-4448-8ECC-976DCD84D391}" type="presParOf" srcId="{39434CD1-DDEA-4734-9AFD-6810CB08C19B}" destId="{F2C3EF7F-7BE0-40ED-8310-2614B63A371F}" srcOrd="2" destOrd="0" presId="urn:microsoft.com/office/officeart/2018/2/layout/IconVerticalSolidList"/>
    <dgm:cxn modelId="{3BDAF152-F99E-4FF9-9BC0-8E2157BD1165}" type="presParOf" srcId="{39434CD1-DDEA-4734-9AFD-6810CB08C19B}" destId="{29D83E50-5D2E-45CC-A283-4291CD300088}" srcOrd="3" destOrd="0" presId="urn:microsoft.com/office/officeart/2018/2/layout/IconVerticalSolidList"/>
    <dgm:cxn modelId="{EC0EA44C-36CB-4972-91A8-53A078FAC452}" type="presParOf" srcId="{2ECB9741-A62D-482E-9C8B-5117A73AE8D5}" destId="{8E3F4BBC-31AC-429F-9AB6-460D8B6480BB}" srcOrd="11" destOrd="0" presId="urn:microsoft.com/office/officeart/2018/2/layout/IconVerticalSolidList"/>
    <dgm:cxn modelId="{43D6AD70-D32E-43D9-BE46-42632CA27FC7}" type="presParOf" srcId="{2ECB9741-A62D-482E-9C8B-5117A73AE8D5}" destId="{3B1DA6F3-E9D0-42A4-AD3E-3054E1E0E92E}" srcOrd="12" destOrd="0" presId="urn:microsoft.com/office/officeart/2018/2/layout/IconVerticalSolidList"/>
    <dgm:cxn modelId="{C5B3FFB1-7E02-445B-91E5-3F7889396443}" type="presParOf" srcId="{3B1DA6F3-E9D0-42A4-AD3E-3054E1E0E92E}" destId="{49C698C7-DCBD-4F74-A7F4-C9A274624557}" srcOrd="0" destOrd="0" presId="urn:microsoft.com/office/officeart/2018/2/layout/IconVerticalSolidList"/>
    <dgm:cxn modelId="{7814B33D-33D2-45CD-A160-121E59721AF3}" type="presParOf" srcId="{3B1DA6F3-E9D0-42A4-AD3E-3054E1E0E92E}" destId="{AD76F52C-B4A6-480E-91F0-55E729B60DF5}" srcOrd="1" destOrd="0" presId="urn:microsoft.com/office/officeart/2018/2/layout/IconVerticalSolidList"/>
    <dgm:cxn modelId="{3C9CA282-565C-4362-A1C8-532F2BEC8DE6}" type="presParOf" srcId="{3B1DA6F3-E9D0-42A4-AD3E-3054E1E0E92E}" destId="{70B4DA43-BF79-4BB7-852B-20C7624C2ACD}" srcOrd="2" destOrd="0" presId="urn:microsoft.com/office/officeart/2018/2/layout/IconVerticalSolidList"/>
    <dgm:cxn modelId="{7C4D0584-AACA-4353-8226-D343167FB92B}" type="presParOf" srcId="{3B1DA6F3-E9D0-42A4-AD3E-3054E1E0E92E}" destId="{6D797ED3-3EC0-48DA-9647-DEFDD65DF7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5B1CE-AF97-4A93-BA0E-E5C5BD937BA1}"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9093FE2D-712A-47EE-A129-A88BF4A12AF0}">
      <dgm:prSet/>
      <dgm:spPr/>
      <dgm:t>
        <a:bodyPr/>
        <a:lstStyle/>
        <a:p>
          <a:r>
            <a:rPr lang="en-GB"/>
            <a:t>Your model vs other models vs reality.</a:t>
          </a:r>
          <a:endParaRPr lang="en-US"/>
        </a:p>
      </dgm:t>
    </dgm:pt>
    <dgm:pt modelId="{8CC06062-7FB3-4BE9-8D33-42CCC67F9E5B}" type="parTrans" cxnId="{802A6A83-6E10-4D4A-B183-C97CF8D045F1}">
      <dgm:prSet/>
      <dgm:spPr/>
      <dgm:t>
        <a:bodyPr/>
        <a:lstStyle/>
        <a:p>
          <a:endParaRPr lang="en-US"/>
        </a:p>
      </dgm:t>
    </dgm:pt>
    <dgm:pt modelId="{4F6341B3-2975-4EE6-9BEA-741C8038C88C}" type="sibTrans" cxnId="{802A6A83-6E10-4D4A-B183-C97CF8D045F1}">
      <dgm:prSet/>
      <dgm:spPr/>
      <dgm:t>
        <a:bodyPr/>
        <a:lstStyle/>
        <a:p>
          <a:endParaRPr lang="en-US"/>
        </a:p>
      </dgm:t>
    </dgm:pt>
    <dgm:pt modelId="{14C4FBC4-1BC6-4FE2-B438-805E4A57F6AB}">
      <dgm:prSet/>
      <dgm:spPr/>
      <dgm:t>
        <a:bodyPr/>
        <a:lstStyle/>
        <a:p>
          <a:r>
            <a:rPr lang="en-GB"/>
            <a:t>What &amp; when is your ‘price out’?</a:t>
          </a:r>
          <a:endParaRPr lang="en-US"/>
        </a:p>
      </dgm:t>
    </dgm:pt>
    <dgm:pt modelId="{2707FE6F-4879-4995-9233-7A207C587AF2}" type="parTrans" cxnId="{EE5C0DB0-844A-4093-8493-4A2534B9949D}">
      <dgm:prSet/>
      <dgm:spPr/>
      <dgm:t>
        <a:bodyPr/>
        <a:lstStyle/>
        <a:p>
          <a:endParaRPr lang="en-US"/>
        </a:p>
      </dgm:t>
    </dgm:pt>
    <dgm:pt modelId="{4C88E767-7752-4ACF-ACE3-A8819E6AB0FE}" type="sibTrans" cxnId="{EE5C0DB0-844A-4093-8493-4A2534B9949D}">
      <dgm:prSet/>
      <dgm:spPr/>
      <dgm:t>
        <a:bodyPr/>
        <a:lstStyle/>
        <a:p>
          <a:endParaRPr lang="en-US"/>
        </a:p>
      </dgm:t>
    </dgm:pt>
    <dgm:pt modelId="{829B4CA2-E410-4DA8-A4D9-E8D2D642C4B1}">
      <dgm:prSet/>
      <dgm:spPr/>
      <dgm:t>
        <a:bodyPr/>
        <a:lstStyle/>
        <a:p>
          <a:r>
            <a:rPr lang="en-GB"/>
            <a:t>Can you just buy something?</a:t>
          </a:r>
          <a:endParaRPr lang="en-US"/>
        </a:p>
      </dgm:t>
    </dgm:pt>
    <dgm:pt modelId="{F70F24BB-5AF0-4112-AA2D-898643EC7286}" type="parTrans" cxnId="{42608B92-0E6F-43FA-ADB3-4DBC68D05C85}">
      <dgm:prSet/>
      <dgm:spPr/>
      <dgm:t>
        <a:bodyPr/>
        <a:lstStyle/>
        <a:p>
          <a:endParaRPr lang="en-US"/>
        </a:p>
      </dgm:t>
    </dgm:pt>
    <dgm:pt modelId="{8036A373-2EC1-4FE3-A8FB-D0CD1C916F30}" type="sibTrans" cxnId="{42608B92-0E6F-43FA-ADB3-4DBC68D05C85}">
      <dgm:prSet/>
      <dgm:spPr/>
      <dgm:t>
        <a:bodyPr/>
        <a:lstStyle/>
        <a:p>
          <a:endParaRPr lang="en-US"/>
        </a:p>
      </dgm:t>
    </dgm:pt>
    <dgm:pt modelId="{02747813-2A76-46DD-96EF-9B9A06D3FFB7}">
      <dgm:prSet/>
      <dgm:spPr/>
      <dgm:t>
        <a:bodyPr/>
        <a:lstStyle/>
        <a:p>
          <a:r>
            <a:rPr lang="en-GB"/>
            <a:t>Can you improve on something?</a:t>
          </a:r>
          <a:endParaRPr lang="en-US"/>
        </a:p>
      </dgm:t>
    </dgm:pt>
    <dgm:pt modelId="{02E9F99B-3AA3-454B-BDA2-57DA0D51A8D6}" type="parTrans" cxnId="{3D788421-A87E-471A-8C79-28CAEC212CA0}">
      <dgm:prSet/>
      <dgm:spPr/>
      <dgm:t>
        <a:bodyPr/>
        <a:lstStyle/>
        <a:p>
          <a:endParaRPr lang="en-US"/>
        </a:p>
      </dgm:t>
    </dgm:pt>
    <dgm:pt modelId="{4A59BA37-E222-4DAF-8161-7A9C09BC95BC}" type="sibTrans" cxnId="{3D788421-A87E-471A-8C79-28CAEC212CA0}">
      <dgm:prSet/>
      <dgm:spPr/>
      <dgm:t>
        <a:bodyPr/>
        <a:lstStyle/>
        <a:p>
          <a:endParaRPr lang="en-US"/>
        </a:p>
      </dgm:t>
    </dgm:pt>
    <dgm:pt modelId="{B2076AAE-9027-43EE-9216-87D7BE188769}">
      <dgm:prSet/>
      <dgm:spPr/>
      <dgm:t>
        <a:bodyPr/>
        <a:lstStyle/>
        <a:p>
          <a:r>
            <a:rPr lang="en-GB"/>
            <a:t>Get down into the detail &amp; know everything, all the quirks.</a:t>
          </a:r>
          <a:endParaRPr lang="en-US"/>
        </a:p>
      </dgm:t>
    </dgm:pt>
    <dgm:pt modelId="{6B12041C-17EF-4D41-89B1-D1D6BB60035C}" type="parTrans" cxnId="{AEF3A041-C179-4CBB-A3CC-47EFFBA785ED}">
      <dgm:prSet/>
      <dgm:spPr/>
      <dgm:t>
        <a:bodyPr/>
        <a:lstStyle/>
        <a:p>
          <a:endParaRPr lang="en-US"/>
        </a:p>
      </dgm:t>
    </dgm:pt>
    <dgm:pt modelId="{8F4A1CAE-1C1C-4FC6-B3B5-CFD867C2FC8C}" type="sibTrans" cxnId="{AEF3A041-C179-4CBB-A3CC-47EFFBA785ED}">
      <dgm:prSet/>
      <dgm:spPr/>
      <dgm:t>
        <a:bodyPr/>
        <a:lstStyle/>
        <a:p>
          <a:endParaRPr lang="en-US"/>
        </a:p>
      </dgm:t>
    </dgm:pt>
    <dgm:pt modelId="{AD5E60B9-9D7E-4770-8D84-408C4310247D}">
      <dgm:prSet/>
      <dgm:spPr/>
      <dgm:t>
        <a:bodyPr/>
        <a:lstStyle/>
        <a:p>
          <a:r>
            <a:rPr lang="en-GB"/>
            <a:t>Automation and efficiency</a:t>
          </a:r>
          <a:endParaRPr lang="en-US"/>
        </a:p>
      </dgm:t>
    </dgm:pt>
    <dgm:pt modelId="{57E8015B-0227-483E-BD29-7986D74ECBB0}" type="parTrans" cxnId="{B05ED5E6-595D-4628-926C-E997D368F2B9}">
      <dgm:prSet/>
      <dgm:spPr/>
      <dgm:t>
        <a:bodyPr/>
        <a:lstStyle/>
        <a:p>
          <a:endParaRPr lang="en-US"/>
        </a:p>
      </dgm:t>
    </dgm:pt>
    <dgm:pt modelId="{F4577A74-1D55-4BB3-BFAB-E327386E37CD}" type="sibTrans" cxnId="{B05ED5E6-595D-4628-926C-E997D368F2B9}">
      <dgm:prSet/>
      <dgm:spPr/>
      <dgm:t>
        <a:bodyPr/>
        <a:lstStyle/>
        <a:p>
          <a:endParaRPr lang="en-US"/>
        </a:p>
      </dgm:t>
    </dgm:pt>
    <dgm:pt modelId="{ABB1F65F-CD93-4090-B821-89C7FAF6FF46}" type="pres">
      <dgm:prSet presAssocID="{62A5B1CE-AF97-4A93-BA0E-E5C5BD937BA1}" presName="Name0" presStyleCnt="0">
        <dgm:presLayoutVars>
          <dgm:dir/>
          <dgm:resizeHandles val="exact"/>
        </dgm:presLayoutVars>
      </dgm:prSet>
      <dgm:spPr/>
    </dgm:pt>
    <dgm:pt modelId="{B2C1018A-0E70-4514-B001-F1E2A5A962D1}" type="pres">
      <dgm:prSet presAssocID="{9093FE2D-712A-47EE-A129-A88BF4A12AF0}" presName="node" presStyleLbl="node1" presStyleIdx="0" presStyleCnt="6">
        <dgm:presLayoutVars>
          <dgm:bulletEnabled val="1"/>
        </dgm:presLayoutVars>
      </dgm:prSet>
      <dgm:spPr/>
    </dgm:pt>
    <dgm:pt modelId="{132AE605-8F04-4D21-89AB-25F9BA3B6182}" type="pres">
      <dgm:prSet presAssocID="{4F6341B3-2975-4EE6-9BEA-741C8038C88C}" presName="sibTrans" presStyleLbl="sibTrans1D1" presStyleIdx="0" presStyleCnt="5"/>
      <dgm:spPr/>
    </dgm:pt>
    <dgm:pt modelId="{74919B5E-B13B-4D7C-A7B3-3D3A4BDF8D7F}" type="pres">
      <dgm:prSet presAssocID="{4F6341B3-2975-4EE6-9BEA-741C8038C88C}" presName="connectorText" presStyleLbl="sibTrans1D1" presStyleIdx="0" presStyleCnt="5"/>
      <dgm:spPr/>
    </dgm:pt>
    <dgm:pt modelId="{8CDD6BE0-D547-49F1-8D64-7570B3AA8B0B}" type="pres">
      <dgm:prSet presAssocID="{14C4FBC4-1BC6-4FE2-B438-805E4A57F6AB}" presName="node" presStyleLbl="node1" presStyleIdx="1" presStyleCnt="6">
        <dgm:presLayoutVars>
          <dgm:bulletEnabled val="1"/>
        </dgm:presLayoutVars>
      </dgm:prSet>
      <dgm:spPr/>
    </dgm:pt>
    <dgm:pt modelId="{D432002B-0146-465E-88A4-86FCB808241A}" type="pres">
      <dgm:prSet presAssocID="{4C88E767-7752-4ACF-ACE3-A8819E6AB0FE}" presName="sibTrans" presStyleLbl="sibTrans1D1" presStyleIdx="1" presStyleCnt="5"/>
      <dgm:spPr/>
    </dgm:pt>
    <dgm:pt modelId="{69EAF057-4B23-4C14-91A4-F4D8324ABDA7}" type="pres">
      <dgm:prSet presAssocID="{4C88E767-7752-4ACF-ACE3-A8819E6AB0FE}" presName="connectorText" presStyleLbl="sibTrans1D1" presStyleIdx="1" presStyleCnt="5"/>
      <dgm:spPr/>
    </dgm:pt>
    <dgm:pt modelId="{7C0F6273-F2E0-4ECC-BE35-845D2CAB8ED2}" type="pres">
      <dgm:prSet presAssocID="{829B4CA2-E410-4DA8-A4D9-E8D2D642C4B1}" presName="node" presStyleLbl="node1" presStyleIdx="2" presStyleCnt="6">
        <dgm:presLayoutVars>
          <dgm:bulletEnabled val="1"/>
        </dgm:presLayoutVars>
      </dgm:prSet>
      <dgm:spPr/>
    </dgm:pt>
    <dgm:pt modelId="{605C0A8F-0007-4AD9-AEA8-657E02536392}" type="pres">
      <dgm:prSet presAssocID="{8036A373-2EC1-4FE3-A8FB-D0CD1C916F30}" presName="sibTrans" presStyleLbl="sibTrans1D1" presStyleIdx="2" presStyleCnt="5"/>
      <dgm:spPr/>
    </dgm:pt>
    <dgm:pt modelId="{5E96008D-AE88-452A-B3D6-F5E490C1EA53}" type="pres">
      <dgm:prSet presAssocID="{8036A373-2EC1-4FE3-A8FB-D0CD1C916F30}" presName="connectorText" presStyleLbl="sibTrans1D1" presStyleIdx="2" presStyleCnt="5"/>
      <dgm:spPr/>
    </dgm:pt>
    <dgm:pt modelId="{C379B123-11AB-4EF8-B19A-6EA453A46797}" type="pres">
      <dgm:prSet presAssocID="{02747813-2A76-46DD-96EF-9B9A06D3FFB7}" presName="node" presStyleLbl="node1" presStyleIdx="3" presStyleCnt="6">
        <dgm:presLayoutVars>
          <dgm:bulletEnabled val="1"/>
        </dgm:presLayoutVars>
      </dgm:prSet>
      <dgm:spPr/>
    </dgm:pt>
    <dgm:pt modelId="{ADD9701C-EA6D-4938-A6B7-0900C7F4134B}" type="pres">
      <dgm:prSet presAssocID="{4A59BA37-E222-4DAF-8161-7A9C09BC95BC}" presName="sibTrans" presStyleLbl="sibTrans1D1" presStyleIdx="3" presStyleCnt="5"/>
      <dgm:spPr/>
    </dgm:pt>
    <dgm:pt modelId="{DBCE4092-62DF-4C3F-900B-0C8948233E07}" type="pres">
      <dgm:prSet presAssocID="{4A59BA37-E222-4DAF-8161-7A9C09BC95BC}" presName="connectorText" presStyleLbl="sibTrans1D1" presStyleIdx="3" presStyleCnt="5"/>
      <dgm:spPr/>
    </dgm:pt>
    <dgm:pt modelId="{86D5FEEC-A75A-48E3-B6E8-3CF05D51E22A}" type="pres">
      <dgm:prSet presAssocID="{B2076AAE-9027-43EE-9216-87D7BE188769}" presName="node" presStyleLbl="node1" presStyleIdx="4" presStyleCnt="6">
        <dgm:presLayoutVars>
          <dgm:bulletEnabled val="1"/>
        </dgm:presLayoutVars>
      </dgm:prSet>
      <dgm:spPr/>
    </dgm:pt>
    <dgm:pt modelId="{68D052A7-1097-4D24-94C9-91D27281010D}" type="pres">
      <dgm:prSet presAssocID="{8F4A1CAE-1C1C-4FC6-B3B5-CFD867C2FC8C}" presName="sibTrans" presStyleLbl="sibTrans1D1" presStyleIdx="4" presStyleCnt="5"/>
      <dgm:spPr/>
    </dgm:pt>
    <dgm:pt modelId="{C4817D3A-DA1A-4084-9D32-0E01ED2696EC}" type="pres">
      <dgm:prSet presAssocID="{8F4A1CAE-1C1C-4FC6-B3B5-CFD867C2FC8C}" presName="connectorText" presStyleLbl="sibTrans1D1" presStyleIdx="4" presStyleCnt="5"/>
      <dgm:spPr/>
    </dgm:pt>
    <dgm:pt modelId="{8F7DBF0D-CFD1-4047-8C1A-83F70B3F80E7}" type="pres">
      <dgm:prSet presAssocID="{AD5E60B9-9D7E-4770-8D84-408C4310247D}" presName="node" presStyleLbl="node1" presStyleIdx="5" presStyleCnt="6">
        <dgm:presLayoutVars>
          <dgm:bulletEnabled val="1"/>
        </dgm:presLayoutVars>
      </dgm:prSet>
      <dgm:spPr/>
    </dgm:pt>
  </dgm:ptLst>
  <dgm:cxnLst>
    <dgm:cxn modelId="{9BD11307-4E5B-470C-9279-B66212DA5033}" type="presOf" srcId="{62A5B1CE-AF97-4A93-BA0E-E5C5BD937BA1}" destId="{ABB1F65F-CD93-4090-B821-89C7FAF6FF46}" srcOrd="0" destOrd="0" presId="urn:microsoft.com/office/officeart/2016/7/layout/RepeatingBendingProcessNew"/>
    <dgm:cxn modelId="{E3786F17-FA5F-4B41-BACB-FB924F3D3010}" type="presOf" srcId="{4C88E767-7752-4ACF-ACE3-A8819E6AB0FE}" destId="{D432002B-0146-465E-88A4-86FCB808241A}" srcOrd="0" destOrd="0" presId="urn:microsoft.com/office/officeart/2016/7/layout/RepeatingBendingProcessNew"/>
    <dgm:cxn modelId="{5B909A17-D5A4-4CC2-90D7-7ADEFEA5E46C}" type="presOf" srcId="{8036A373-2EC1-4FE3-A8FB-D0CD1C916F30}" destId="{605C0A8F-0007-4AD9-AEA8-657E02536392}" srcOrd="0" destOrd="0" presId="urn:microsoft.com/office/officeart/2016/7/layout/RepeatingBendingProcessNew"/>
    <dgm:cxn modelId="{3D788421-A87E-471A-8C79-28CAEC212CA0}" srcId="{62A5B1CE-AF97-4A93-BA0E-E5C5BD937BA1}" destId="{02747813-2A76-46DD-96EF-9B9A06D3FFB7}" srcOrd="3" destOrd="0" parTransId="{02E9F99B-3AA3-454B-BDA2-57DA0D51A8D6}" sibTransId="{4A59BA37-E222-4DAF-8161-7A9C09BC95BC}"/>
    <dgm:cxn modelId="{8B65EB34-E5F0-4CF0-8B3F-C56668581EF7}" type="presOf" srcId="{8036A373-2EC1-4FE3-A8FB-D0CD1C916F30}" destId="{5E96008D-AE88-452A-B3D6-F5E490C1EA53}" srcOrd="1" destOrd="0" presId="urn:microsoft.com/office/officeart/2016/7/layout/RepeatingBendingProcessNew"/>
    <dgm:cxn modelId="{13FBDF35-DEC6-4779-9848-7D8C1DD01E6C}" type="presOf" srcId="{B2076AAE-9027-43EE-9216-87D7BE188769}" destId="{86D5FEEC-A75A-48E3-B6E8-3CF05D51E22A}" srcOrd="0" destOrd="0" presId="urn:microsoft.com/office/officeart/2016/7/layout/RepeatingBendingProcessNew"/>
    <dgm:cxn modelId="{6E6EF25D-4C0B-483E-9789-7D493F8ED1E7}" type="presOf" srcId="{4A59BA37-E222-4DAF-8161-7A9C09BC95BC}" destId="{ADD9701C-EA6D-4938-A6B7-0900C7F4134B}" srcOrd="0" destOrd="0" presId="urn:microsoft.com/office/officeart/2016/7/layout/RepeatingBendingProcessNew"/>
    <dgm:cxn modelId="{AEF3A041-C179-4CBB-A3CC-47EFFBA785ED}" srcId="{62A5B1CE-AF97-4A93-BA0E-E5C5BD937BA1}" destId="{B2076AAE-9027-43EE-9216-87D7BE188769}" srcOrd="4" destOrd="0" parTransId="{6B12041C-17EF-4D41-89B1-D1D6BB60035C}" sibTransId="{8F4A1CAE-1C1C-4FC6-B3B5-CFD867C2FC8C}"/>
    <dgm:cxn modelId="{802A6A83-6E10-4D4A-B183-C97CF8D045F1}" srcId="{62A5B1CE-AF97-4A93-BA0E-E5C5BD937BA1}" destId="{9093FE2D-712A-47EE-A129-A88BF4A12AF0}" srcOrd="0" destOrd="0" parTransId="{8CC06062-7FB3-4BE9-8D33-42CCC67F9E5B}" sibTransId="{4F6341B3-2975-4EE6-9BEA-741C8038C88C}"/>
    <dgm:cxn modelId="{35BA1C8D-FDCE-4458-A018-9588AECE159A}" type="presOf" srcId="{829B4CA2-E410-4DA8-A4D9-E8D2D642C4B1}" destId="{7C0F6273-F2E0-4ECC-BE35-845D2CAB8ED2}" srcOrd="0" destOrd="0" presId="urn:microsoft.com/office/officeart/2016/7/layout/RepeatingBendingProcessNew"/>
    <dgm:cxn modelId="{06E8DE8E-BF4D-498D-97C6-AFAF2677BE29}" type="presOf" srcId="{14C4FBC4-1BC6-4FE2-B438-805E4A57F6AB}" destId="{8CDD6BE0-D547-49F1-8D64-7570B3AA8B0B}" srcOrd="0" destOrd="0" presId="urn:microsoft.com/office/officeart/2016/7/layout/RepeatingBendingProcessNew"/>
    <dgm:cxn modelId="{42608B92-0E6F-43FA-ADB3-4DBC68D05C85}" srcId="{62A5B1CE-AF97-4A93-BA0E-E5C5BD937BA1}" destId="{829B4CA2-E410-4DA8-A4D9-E8D2D642C4B1}" srcOrd="2" destOrd="0" parTransId="{F70F24BB-5AF0-4112-AA2D-898643EC7286}" sibTransId="{8036A373-2EC1-4FE3-A8FB-D0CD1C916F30}"/>
    <dgm:cxn modelId="{EEA7B3A2-6945-4168-B608-632605E5A435}" type="presOf" srcId="{4F6341B3-2975-4EE6-9BEA-741C8038C88C}" destId="{74919B5E-B13B-4D7C-A7B3-3D3A4BDF8D7F}" srcOrd="1" destOrd="0" presId="urn:microsoft.com/office/officeart/2016/7/layout/RepeatingBendingProcessNew"/>
    <dgm:cxn modelId="{EE5C0DB0-844A-4093-8493-4A2534B9949D}" srcId="{62A5B1CE-AF97-4A93-BA0E-E5C5BD937BA1}" destId="{14C4FBC4-1BC6-4FE2-B438-805E4A57F6AB}" srcOrd="1" destOrd="0" parTransId="{2707FE6F-4879-4995-9233-7A207C587AF2}" sibTransId="{4C88E767-7752-4ACF-ACE3-A8819E6AB0FE}"/>
    <dgm:cxn modelId="{D572D1BA-D280-4707-9633-E0BC1B22CF2D}" type="presOf" srcId="{8F4A1CAE-1C1C-4FC6-B3B5-CFD867C2FC8C}" destId="{C4817D3A-DA1A-4084-9D32-0E01ED2696EC}" srcOrd="1" destOrd="0" presId="urn:microsoft.com/office/officeart/2016/7/layout/RepeatingBendingProcessNew"/>
    <dgm:cxn modelId="{103696C1-B1BD-4515-A6F7-F44C360202EA}" type="presOf" srcId="{8F4A1CAE-1C1C-4FC6-B3B5-CFD867C2FC8C}" destId="{68D052A7-1097-4D24-94C9-91D27281010D}" srcOrd="0" destOrd="0" presId="urn:microsoft.com/office/officeart/2016/7/layout/RepeatingBendingProcessNew"/>
    <dgm:cxn modelId="{8C296AC5-E086-4B70-B2C2-2A516C145B48}" type="presOf" srcId="{4C88E767-7752-4ACF-ACE3-A8819E6AB0FE}" destId="{69EAF057-4B23-4C14-91A4-F4D8324ABDA7}" srcOrd="1" destOrd="0" presId="urn:microsoft.com/office/officeart/2016/7/layout/RepeatingBendingProcessNew"/>
    <dgm:cxn modelId="{3500E2CA-B83B-47B9-97EB-F1B06B3D54C1}" type="presOf" srcId="{4F6341B3-2975-4EE6-9BEA-741C8038C88C}" destId="{132AE605-8F04-4D21-89AB-25F9BA3B6182}" srcOrd="0" destOrd="0" presId="urn:microsoft.com/office/officeart/2016/7/layout/RepeatingBendingProcessNew"/>
    <dgm:cxn modelId="{E498A2E3-0B7C-4808-A1DD-4C27EBCA89A2}" type="presOf" srcId="{AD5E60B9-9D7E-4770-8D84-408C4310247D}" destId="{8F7DBF0D-CFD1-4047-8C1A-83F70B3F80E7}" srcOrd="0" destOrd="0" presId="urn:microsoft.com/office/officeart/2016/7/layout/RepeatingBendingProcessNew"/>
    <dgm:cxn modelId="{B05ED5E6-595D-4628-926C-E997D368F2B9}" srcId="{62A5B1CE-AF97-4A93-BA0E-E5C5BD937BA1}" destId="{AD5E60B9-9D7E-4770-8D84-408C4310247D}" srcOrd="5" destOrd="0" parTransId="{57E8015B-0227-483E-BD29-7986D74ECBB0}" sibTransId="{F4577A74-1D55-4BB3-BFAB-E327386E37CD}"/>
    <dgm:cxn modelId="{87027AEA-6883-4CEA-8845-082F5B341842}" type="presOf" srcId="{4A59BA37-E222-4DAF-8161-7A9C09BC95BC}" destId="{DBCE4092-62DF-4C3F-900B-0C8948233E07}" srcOrd="1" destOrd="0" presId="urn:microsoft.com/office/officeart/2016/7/layout/RepeatingBendingProcessNew"/>
    <dgm:cxn modelId="{B9BFFEEA-C386-4F54-A2DB-9D5294FE85EB}" type="presOf" srcId="{02747813-2A76-46DD-96EF-9B9A06D3FFB7}" destId="{C379B123-11AB-4EF8-B19A-6EA453A46797}" srcOrd="0" destOrd="0" presId="urn:microsoft.com/office/officeart/2016/7/layout/RepeatingBendingProcessNew"/>
    <dgm:cxn modelId="{9D978CEB-4D0B-4C42-83FA-1C206B237FB7}" type="presOf" srcId="{9093FE2D-712A-47EE-A129-A88BF4A12AF0}" destId="{B2C1018A-0E70-4514-B001-F1E2A5A962D1}" srcOrd="0" destOrd="0" presId="urn:microsoft.com/office/officeart/2016/7/layout/RepeatingBendingProcessNew"/>
    <dgm:cxn modelId="{114B0155-EAA5-430C-98E1-FC20F7D63B94}" type="presParOf" srcId="{ABB1F65F-CD93-4090-B821-89C7FAF6FF46}" destId="{B2C1018A-0E70-4514-B001-F1E2A5A962D1}" srcOrd="0" destOrd="0" presId="urn:microsoft.com/office/officeart/2016/7/layout/RepeatingBendingProcessNew"/>
    <dgm:cxn modelId="{B72096A9-B201-4F0C-B59A-C3B1E224B0AD}" type="presParOf" srcId="{ABB1F65F-CD93-4090-B821-89C7FAF6FF46}" destId="{132AE605-8F04-4D21-89AB-25F9BA3B6182}" srcOrd="1" destOrd="0" presId="urn:microsoft.com/office/officeart/2016/7/layout/RepeatingBendingProcessNew"/>
    <dgm:cxn modelId="{A5C92458-4F70-4A4D-9245-3F13BB88FE8F}" type="presParOf" srcId="{132AE605-8F04-4D21-89AB-25F9BA3B6182}" destId="{74919B5E-B13B-4D7C-A7B3-3D3A4BDF8D7F}" srcOrd="0" destOrd="0" presId="urn:microsoft.com/office/officeart/2016/7/layout/RepeatingBendingProcessNew"/>
    <dgm:cxn modelId="{02776B41-2055-4CC8-8C84-3B13FE9EC60F}" type="presParOf" srcId="{ABB1F65F-CD93-4090-B821-89C7FAF6FF46}" destId="{8CDD6BE0-D547-49F1-8D64-7570B3AA8B0B}" srcOrd="2" destOrd="0" presId="urn:microsoft.com/office/officeart/2016/7/layout/RepeatingBendingProcessNew"/>
    <dgm:cxn modelId="{925F5671-3E3D-4F6C-B863-1874C7C82A02}" type="presParOf" srcId="{ABB1F65F-CD93-4090-B821-89C7FAF6FF46}" destId="{D432002B-0146-465E-88A4-86FCB808241A}" srcOrd="3" destOrd="0" presId="urn:microsoft.com/office/officeart/2016/7/layout/RepeatingBendingProcessNew"/>
    <dgm:cxn modelId="{DB1400F7-D377-4688-BE5F-4D5DF8B5FB42}" type="presParOf" srcId="{D432002B-0146-465E-88A4-86FCB808241A}" destId="{69EAF057-4B23-4C14-91A4-F4D8324ABDA7}" srcOrd="0" destOrd="0" presId="urn:microsoft.com/office/officeart/2016/7/layout/RepeatingBendingProcessNew"/>
    <dgm:cxn modelId="{531512B1-C852-430F-9D7C-52D00776252F}" type="presParOf" srcId="{ABB1F65F-CD93-4090-B821-89C7FAF6FF46}" destId="{7C0F6273-F2E0-4ECC-BE35-845D2CAB8ED2}" srcOrd="4" destOrd="0" presId="urn:microsoft.com/office/officeart/2016/7/layout/RepeatingBendingProcessNew"/>
    <dgm:cxn modelId="{D8579425-B65D-4332-8097-F57407D2B294}" type="presParOf" srcId="{ABB1F65F-CD93-4090-B821-89C7FAF6FF46}" destId="{605C0A8F-0007-4AD9-AEA8-657E02536392}" srcOrd="5" destOrd="0" presId="urn:microsoft.com/office/officeart/2016/7/layout/RepeatingBendingProcessNew"/>
    <dgm:cxn modelId="{DF696DBA-9BF8-47A9-89E1-C4E1EB3B1466}" type="presParOf" srcId="{605C0A8F-0007-4AD9-AEA8-657E02536392}" destId="{5E96008D-AE88-452A-B3D6-F5E490C1EA53}" srcOrd="0" destOrd="0" presId="urn:microsoft.com/office/officeart/2016/7/layout/RepeatingBendingProcessNew"/>
    <dgm:cxn modelId="{01141E51-4FC7-49AA-A09A-53452B322893}" type="presParOf" srcId="{ABB1F65F-CD93-4090-B821-89C7FAF6FF46}" destId="{C379B123-11AB-4EF8-B19A-6EA453A46797}" srcOrd="6" destOrd="0" presId="urn:microsoft.com/office/officeart/2016/7/layout/RepeatingBendingProcessNew"/>
    <dgm:cxn modelId="{31745295-0257-48F9-962E-3D93EC1C25E9}" type="presParOf" srcId="{ABB1F65F-CD93-4090-B821-89C7FAF6FF46}" destId="{ADD9701C-EA6D-4938-A6B7-0900C7F4134B}" srcOrd="7" destOrd="0" presId="urn:microsoft.com/office/officeart/2016/7/layout/RepeatingBendingProcessNew"/>
    <dgm:cxn modelId="{FD94FA97-9750-42C2-B101-41B8EC8AF467}" type="presParOf" srcId="{ADD9701C-EA6D-4938-A6B7-0900C7F4134B}" destId="{DBCE4092-62DF-4C3F-900B-0C8948233E07}" srcOrd="0" destOrd="0" presId="urn:microsoft.com/office/officeart/2016/7/layout/RepeatingBendingProcessNew"/>
    <dgm:cxn modelId="{9F04FD56-DC00-4B9D-A9C4-550BF3B44CBF}" type="presParOf" srcId="{ABB1F65F-CD93-4090-B821-89C7FAF6FF46}" destId="{86D5FEEC-A75A-48E3-B6E8-3CF05D51E22A}" srcOrd="8" destOrd="0" presId="urn:microsoft.com/office/officeart/2016/7/layout/RepeatingBendingProcessNew"/>
    <dgm:cxn modelId="{0759B907-86D9-4FF4-8AB5-1546C9A182F3}" type="presParOf" srcId="{ABB1F65F-CD93-4090-B821-89C7FAF6FF46}" destId="{68D052A7-1097-4D24-94C9-91D27281010D}" srcOrd="9" destOrd="0" presId="urn:microsoft.com/office/officeart/2016/7/layout/RepeatingBendingProcessNew"/>
    <dgm:cxn modelId="{059601D0-9939-41BC-8DD5-A9DE618B2DA9}" type="presParOf" srcId="{68D052A7-1097-4D24-94C9-91D27281010D}" destId="{C4817D3A-DA1A-4084-9D32-0E01ED2696EC}" srcOrd="0" destOrd="0" presId="urn:microsoft.com/office/officeart/2016/7/layout/RepeatingBendingProcessNew"/>
    <dgm:cxn modelId="{D2FB1C9F-2E94-4408-9CC8-BA6BEB12B980}" type="presParOf" srcId="{ABB1F65F-CD93-4090-B821-89C7FAF6FF46}" destId="{8F7DBF0D-CFD1-4047-8C1A-83F70B3F80E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781154-711A-43B4-A520-5AF3A116DA9B}"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C44B522E-9D1C-439C-846F-9DCBFD2B5078}">
      <dgm:prSet/>
      <dgm:spPr/>
      <dgm:t>
        <a:bodyPr/>
        <a:lstStyle/>
        <a:p>
          <a:r>
            <a:rPr lang="en-GB" dirty="0"/>
            <a:t>Files – CSV, JSON, XML, HDF5, Custom</a:t>
          </a:r>
          <a:endParaRPr lang="en-US" dirty="0"/>
        </a:p>
      </dgm:t>
    </dgm:pt>
    <dgm:pt modelId="{D9730757-021C-468B-9D4B-C7DE7AB58EE2}" type="parTrans" cxnId="{EB87EC4F-CF28-4C81-8852-C07EF9701A13}">
      <dgm:prSet/>
      <dgm:spPr/>
      <dgm:t>
        <a:bodyPr/>
        <a:lstStyle/>
        <a:p>
          <a:endParaRPr lang="en-US"/>
        </a:p>
      </dgm:t>
    </dgm:pt>
    <dgm:pt modelId="{F7A95FAC-3AA1-4A55-8B47-892229910686}" type="sibTrans" cxnId="{EB87EC4F-CF28-4C81-8852-C07EF9701A13}">
      <dgm:prSet/>
      <dgm:spPr/>
      <dgm:t>
        <a:bodyPr/>
        <a:lstStyle/>
        <a:p>
          <a:endParaRPr lang="en-US"/>
        </a:p>
      </dgm:t>
    </dgm:pt>
    <dgm:pt modelId="{F44B566D-F6C2-491E-AB82-DB63FF4B9A46}">
      <dgm:prSet/>
      <dgm:spPr/>
      <dgm:t>
        <a:bodyPr/>
        <a:lstStyle/>
        <a:p>
          <a:r>
            <a:rPr lang="en-GB"/>
            <a:t>APIs – REST, GraphQL, RPC</a:t>
          </a:r>
          <a:endParaRPr lang="en-US"/>
        </a:p>
      </dgm:t>
    </dgm:pt>
    <dgm:pt modelId="{C07C337C-E1CA-460D-AFF9-C16DC73B2E4F}" type="parTrans" cxnId="{3AC2146A-A03D-4A5F-B985-E2CFA62D6E8D}">
      <dgm:prSet/>
      <dgm:spPr/>
      <dgm:t>
        <a:bodyPr/>
        <a:lstStyle/>
        <a:p>
          <a:endParaRPr lang="en-US"/>
        </a:p>
      </dgm:t>
    </dgm:pt>
    <dgm:pt modelId="{8BA99490-4310-4019-BF87-6E6FCFFE3DFF}" type="sibTrans" cxnId="{3AC2146A-A03D-4A5F-B985-E2CFA62D6E8D}">
      <dgm:prSet/>
      <dgm:spPr/>
      <dgm:t>
        <a:bodyPr/>
        <a:lstStyle/>
        <a:p>
          <a:endParaRPr lang="en-US"/>
        </a:p>
      </dgm:t>
    </dgm:pt>
    <dgm:pt modelId="{D3057278-056A-4A87-9FDB-E2EBFE1038BE}">
      <dgm:prSet/>
      <dgm:spPr/>
      <dgm:t>
        <a:bodyPr/>
        <a:lstStyle/>
        <a:p>
          <a:r>
            <a:rPr lang="en-GB" dirty="0"/>
            <a:t>Databases – SQL, NoSQL, </a:t>
          </a:r>
          <a:r>
            <a:rPr lang="en-GB" dirty="0" err="1"/>
            <a:t>Datalakes</a:t>
          </a:r>
          <a:r>
            <a:rPr lang="en-GB" dirty="0"/>
            <a:t> (Databricks)</a:t>
          </a:r>
          <a:endParaRPr lang="en-US" dirty="0"/>
        </a:p>
      </dgm:t>
    </dgm:pt>
    <dgm:pt modelId="{92A8FFD5-6349-4AAA-B24D-960E5199BF22}" type="parTrans" cxnId="{7B165362-8DFD-4C8C-A620-D356F00E8656}">
      <dgm:prSet/>
      <dgm:spPr/>
      <dgm:t>
        <a:bodyPr/>
        <a:lstStyle/>
        <a:p>
          <a:endParaRPr lang="en-US"/>
        </a:p>
      </dgm:t>
    </dgm:pt>
    <dgm:pt modelId="{0350FBBE-B819-4F6A-8FB0-E6F35081985A}" type="sibTrans" cxnId="{7B165362-8DFD-4C8C-A620-D356F00E8656}">
      <dgm:prSet/>
      <dgm:spPr/>
      <dgm:t>
        <a:bodyPr/>
        <a:lstStyle/>
        <a:p>
          <a:endParaRPr lang="en-US"/>
        </a:p>
      </dgm:t>
    </dgm:pt>
    <dgm:pt modelId="{9F109A33-19EC-4040-8CA8-9AC4A358FDA7}">
      <dgm:prSet/>
      <dgm:spPr/>
      <dgm:t>
        <a:bodyPr/>
        <a:lstStyle/>
        <a:p>
          <a:r>
            <a:rPr lang="en-GB"/>
            <a:t>Internal or External to your organisation</a:t>
          </a:r>
          <a:endParaRPr lang="en-US"/>
        </a:p>
      </dgm:t>
    </dgm:pt>
    <dgm:pt modelId="{47DA15D0-FD5C-452A-B80D-C7F3291CE9D0}" type="parTrans" cxnId="{2137B4E9-4458-4B77-ADB1-DE3997D4FA3E}">
      <dgm:prSet/>
      <dgm:spPr/>
      <dgm:t>
        <a:bodyPr/>
        <a:lstStyle/>
        <a:p>
          <a:endParaRPr lang="en-US"/>
        </a:p>
      </dgm:t>
    </dgm:pt>
    <dgm:pt modelId="{9DCE088B-807F-40FE-87A5-B50ADC3C0B40}" type="sibTrans" cxnId="{2137B4E9-4458-4B77-ADB1-DE3997D4FA3E}">
      <dgm:prSet/>
      <dgm:spPr/>
      <dgm:t>
        <a:bodyPr/>
        <a:lstStyle/>
        <a:p>
          <a:endParaRPr lang="en-US"/>
        </a:p>
      </dgm:t>
    </dgm:pt>
    <dgm:pt modelId="{ADD6505E-0D39-438C-BD63-DA37F0063988}">
      <dgm:prSet/>
      <dgm:spPr/>
      <dgm:t>
        <a:bodyPr/>
        <a:lstStyle/>
        <a:p>
          <a:r>
            <a:rPr lang="en-GB"/>
            <a:t>Raw data vs result of other processes</a:t>
          </a:r>
          <a:br>
            <a:rPr lang="en-GB"/>
          </a:br>
          <a:endParaRPr lang="en-US"/>
        </a:p>
      </dgm:t>
    </dgm:pt>
    <dgm:pt modelId="{A9A182AB-6CC8-4763-8138-1638493F51C0}" type="parTrans" cxnId="{DE80E35E-542A-4D1C-8349-985300570DCB}">
      <dgm:prSet/>
      <dgm:spPr/>
      <dgm:t>
        <a:bodyPr/>
        <a:lstStyle/>
        <a:p>
          <a:endParaRPr lang="en-US"/>
        </a:p>
      </dgm:t>
    </dgm:pt>
    <dgm:pt modelId="{78FC39BD-F4B2-4BB7-8F81-B8B4352E1049}" type="sibTrans" cxnId="{DE80E35E-542A-4D1C-8349-985300570DCB}">
      <dgm:prSet/>
      <dgm:spPr/>
      <dgm:t>
        <a:bodyPr/>
        <a:lstStyle/>
        <a:p>
          <a:endParaRPr lang="en-US"/>
        </a:p>
      </dgm:t>
    </dgm:pt>
    <dgm:pt modelId="{620E26BF-5C99-4741-BB7F-52394A892038}" type="pres">
      <dgm:prSet presAssocID="{23781154-711A-43B4-A520-5AF3A116DA9B}" presName="root" presStyleCnt="0">
        <dgm:presLayoutVars>
          <dgm:dir/>
          <dgm:resizeHandles val="exact"/>
        </dgm:presLayoutVars>
      </dgm:prSet>
      <dgm:spPr/>
    </dgm:pt>
    <dgm:pt modelId="{6AAD28AB-9A4B-4AA4-8402-EF2D19313B5E}" type="pres">
      <dgm:prSet presAssocID="{C44B522E-9D1C-439C-846F-9DCBFD2B5078}" presName="compNode" presStyleCnt="0"/>
      <dgm:spPr/>
    </dgm:pt>
    <dgm:pt modelId="{F3DF2713-0238-4466-B86F-30ED19586400}" type="pres">
      <dgm:prSet presAssocID="{C44B522E-9D1C-439C-846F-9DCBFD2B507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39113F3-EEEC-45F7-AFFB-6F241EFAD8CC}" type="pres">
      <dgm:prSet presAssocID="{C44B522E-9D1C-439C-846F-9DCBFD2B5078}" presName="spaceRect" presStyleCnt="0"/>
      <dgm:spPr/>
    </dgm:pt>
    <dgm:pt modelId="{0A28342C-F52E-4789-A471-354947A75635}" type="pres">
      <dgm:prSet presAssocID="{C44B522E-9D1C-439C-846F-9DCBFD2B5078}" presName="textRect" presStyleLbl="revTx" presStyleIdx="0" presStyleCnt="5">
        <dgm:presLayoutVars>
          <dgm:chMax val="1"/>
          <dgm:chPref val="1"/>
        </dgm:presLayoutVars>
      </dgm:prSet>
      <dgm:spPr/>
    </dgm:pt>
    <dgm:pt modelId="{1CA9DAC3-B670-4BF7-A728-5380A903A1F4}" type="pres">
      <dgm:prSet presAssocID="{F7A95FAC-3AA1-4A55-8B47-892229910686}" presName="sibTrans" presStyleCnt="0"/>
      <dgm:spPr/>
    </dgm:pt>
    <dgm:pt modelId="{740FBCA6-E38D-4159-9364-A39FE17C60A9}" type="pres">
      <dgm:prSet presAssocID="{F44B566D-F6C2-491E-AB82-DB63FF4B9A46}" presName="compNode" presStyleCnt="0"/>
      <dgm:spPr/>
    </dgm:pt>
    <dgm:pt modelId="{333EF0C6-F27A-4AA5-AA08-A592173BA1CD}" type="pres">
      <dgm:prSet presAssocID="{F44B566D-F6C2-491E-AB82-DB63FF4B9A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4273FBD0-34B0-4392-A419-952B84FADA7A}" type="pres">
      <dgm:prSet presAssocID="{F44B566D-F6C2-491E-AB82-DB63FF4B9A46}" presName="spaceRect" presStyleCnt="0"/>
      <dgm:spPr/>
    </dgm:pt>
    <dgm:pt modelId="{2779053F-75E2-4002-A5CA-F2933608BE9D}" type="pres">
      <dgm:prSet presAssocID="{F44B566D-F6C2-491E-AB82-DB63FF4B9A46}" presName="textRect" presStyleLbl="revTx" presStyleIdx="1" presStyleCnt="5">
        <dgm:presLayoutVars>
          <dgm:chMax val="1"/>
          <dgm:chPref val="1"/>
        </dgm:presLayoutVars>
      </dgm:prSet>
      <dgm:spPr/>
    </dgm:pt>
    <dgm:pt modelId="{D00565BB-1322-49D1-B034-64EAFE23E49B}" type="pres">
      <dgm:prSet presAssocID="{8BA99490-4310-4019-BF87-6E6FCFFE3DFF}" presName="sibTrans" presStyleCnt="0"/>
      <dgm:spPr/>
    </dgm:pt>
    <dgm:pt modelId="{0425F3BA-1676-497D-AAF4-5016F6797EB3}" type="pres">
      <dgm:prSet presAssocID="{D3057278-056A-4A87-9FDB-E2EBFE1038BE}" presName="compNode" presStyleCnt="0"/>
      <dgm:spPr/>
    </dgm:pt>
    <dgm:pt modelId="{1C91A57C-86AC-4DFB-9973-43DA20D0C049}" type="pres">
      <dgm:prSet presAssocID="{D3057278-056A-4A87-9FDB-E2EBFE1038B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D563DAA-0CE0-48F0-979A-807BCE441E00}" type="pres">
      <dgm:prSet presAssocID="{D3057278-056A-4A87-9FDB-E2EBFE1038BE}" presName="spaceRect" presStyleCnt="0"/>
      <dgm:spPr/>
    </dgm:pt>
    <dgm:pt modelId="{CEB80BED-958D-47B0-9D43-239ECE4D8B3F}" type="pres">
      <dgm:prSet presAssocID="{D3057278-056A-4A87-9FDB-E2EBFE1038BE}" presName="textRect" presStyleLbl="revTx" presStyleIdx="2" presStyleCnt="5">
        <dgm:presLayoutVars>
          <dgm:chMax val="1"/>
          <dgm:chPref val="1"/>
        </dgm:presLayoutVars>
      </dgm:prSet>
      <dgm:spPr/>
    </dgm:pt>
    <dgm:pt modelId="{7B149F53-F87E-404F-BFFD-C25B888E7230}" type="pres">
      <dgm:prSet presAssocID="{0350FBBE-B819-4F6A-8FB0-E6F35081985A}" presName="sibTrans" presStyleCnt="0"/>
      <dgm:spPr/>
    </dgm:pt>
    <dgm:pt modelId="{4EE312BC-0D1D-46CB-9CAC-951FF082849A}" type="pres">
      <dgm:prSet presAssocID="{9F109A33-19EC-4040-8CA8-9AC4A358FDA7}" presName="compNode" presStyleCnt="0"/>
      <dgm:spPr/>
    </dgm:pt>
    <dgm:pt modelId="{E54A0CE0-15AE-4DC8-9F28-428684C0C49D}" type="pres">
      <dgm:prSet presAssocID="{9F109A33-19EC-4040-8CA8-9AC4A358FD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C743FF7A-8508-4289-B422-F2508626A13D}" type="pres">
      <dgm:prSet presAssocID="{9F109A33-19EC-4040-8CA8-9AC4A358FDA7}" presName="spaceRect" presStyleCnt="0"/>
      <dgm:spPr/>
    </dgm:pt>
    <dgm:pt modelId="{549EB607-9AE4-40C3-B782-5441253AA989}" type="pres">
      <dgm:prSet presAssocID="{9F109A33-19EC-4040-8CA8-9AC4A358FDA7}" presName="textRect" presStyleLbl="revTx" presStyleIdx="3" presStyleCnt="5">
        <dgm:presLayoutVars>
          <dgm:chMax val="1"/>
          <dgm:chPref val="1"/>
        </dgm:presLayoutVars>
      </dgm:prSet>
      <dgm:spPr/>
    </dgm:pt>
    <dgm:pt modelId="{9166FDB5-8560-4DAC-AD1B-CF439F3F4496}" type="pres">
      <dgm:prSet presAssocID="{9DCE088B-807F-40FE-87A5-B50ADC3C0B40}" presName="sibTrans" presStyleCnt="0"/>
      <dgm:spPr/>
    </dgm:pt>
    <dgm:pt modelId="{891B4B1C-A28A-474B-95BE-552A8881E92E}" type="pres">
      <dgm:prSet presAssocID="{ADD6505E-0D39-438C-BD63-DA37F0063988}" presName="compNode" presStyleCnt="0"/>
      <dgm:spPr/>
    </dgm:pt>
    <dgm:pt modelId="{0DB797FE-481F-4224-8C0A-8022135AC314}" type="pres">
      <dgm:prSet presAssocID="{ADD6505E-0D39-438C-BD63-DA37F00639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B260334C-A868-4EA7-BE53-0770A800FC2B}" type="pres">
      <dgm:prSet presAssocID="{ADD6505E-0D39-438C-BD63-DA37F0063988}" presName="spaceRect" presStyleCnt="0"/>
      <dgm:spPr/>
    </dgm:pt>
    <dgm:pt modelId="{E3951823-A4E8-40F9-B27B-CD01AC6D43D5}" type="pres">
      <dgm:prSet presAssocID="{ADD6505E-0D39-438C-BD63-DA37F0063988}" presName="textRect" presStyleLbl="revTx" presStyleIdx="4" presStyleCnt="5">
        <dgm:presLayoutVars>
          <dgm:chMax val="1"/>
          <dgm:chPref val="1"/>
        </dgm:presLayoutVars>
      </dgm:prSet>
      <dgm:spPr/>
    </dgm:pt>
  </dgm:ptLst>
  <dgm:cxnLst>
    <dgm:cxn modelId="{5BDF6205-339B-4F31-A4F6-B76125B331B0}" type="presOf" srcId="{D3057278-056A-4A87-9FDB-E2EBFE1038BE}" destId="{CEB80BED-958D-47B0-9D43-239ECE4D8B3F}" srcOrd="0" destOrd="0" presId="urn:microsoft.com/office/officeart/2018/2/layout/IconLabelList"/>
    <dgm:cxn modelId="{1CF41C16-B078-43F0-A853-00BC8892A61D}" type="presOf" srcId="{F44B566D-F6C2-491E-AB82-DB63FF4B9A46}" destId="{2779053F-75E2-4002-A5CA-F2933608BE9D}" srcOrd="0" destOrd="0" presId="urn:microsoft.com/office/officeart/2018/2/layout/IconLabelList"/>
    <dgm:cxn modelId="{DE80E35E-542A-4D1C-8349-985300570DCB}" srcId="{23781154-711A-43B4-A520-5AF3A116DA9B}" destId="{ADD6505E-0D39-438C-BD63-DA37F0063988}" srcOrd="4" destOrd="0" parTransId="{A9A182AB-6CC8-4763-8138-1638493F51C0}" sibTransId="{78FC39BD-F4B2-4BB7-8F81-B8B4352E1049}"/>
    <dgm:cxn modelId="{7B165362-8DFD-4C8C-A620-D356F00E8656}" srcId="{23781154-711A-43B4-A520-5AF3A116DA9B}" destId="{D3057278-056A-4A87-9FDB-E2EBFE1038BE}" srcOrd="2" destOrd="0" parTransId="{92A8FFD5-6349-4AAA-B24D-960E5199BF22}" sibTransId="{0350FBBE-B819-4F6A-8FB0-E6F35081985A}"/>
    <dgm:cxn modelId="{3AC2146A-A03D-4A5F-B985-E2CFA62D6E8D}" srcId="{23781154-711A-43B4-A520-5AF3A116DA9B}" destId="{F44B566D-F6C2-491E-AB82-DB63FF4B9A46}" srcOrd="1" destOrd="0" parTransId="{C07C337C-E1CA-460D-AFF9-C16DC73B2E4F}" sibTransId="{8BA99490-4310-4019-BF87-6E6FCFFE3DFF}"/>
    <dgm:cxn modelId="{EB87EC4F-CF28-4C81-8852-C07EF9701A13}" srcId="{23781154-711A-43B4-A520-5AF3A116DA9B}" destId="{C44B522E-9D1C-439C-846F-9DCBFD2B5078}" srcOrd="0" destOrd="0" parTransId="{D9730757-021C-468B-9D4B-C7DE7AB58EE2}" sibTransId="{F7A95FAC-3AA1-4A55-8B47-892229910686}"/>
    <dgm:cxn modelId="{96C07CA8-DB95-47AD-B531-210A244DF8A7}" type="presOf" srcId="{23781154-711A-43B4-A520-5AF3A116DA9B}" destId="{620E26BF-5C99-4741-BB7F-52394A892038}" srcOrd="0" destOrd="0" presId="urn:microsoft.com/office/officeart/2018/2/layout/IconLabelList"/>
    <dgm:cxn modelId="{7600E0C3-EA15-40F5-8E4D-C910C456D18A}" type="presOf" srcId="{ADD6505E-0D39-438C-BD63-DA37F0063988}" destId="{E3951823-A4E8-40F9-B27B-CD01AC6D43D5}" srcOrd="0" destOrd="0" presId="urn:microsoft.com/office/officeart/2018/2/layout/IconLabelList"/>
    <dgm:cxn modelId="{07EAE8D2-C4E3-45EC-8C42-78C16E0E47A4}" type="presOf" srcId="{9F109A33-19EC-4040-8CA8-9AC4A358FDA7}" destId="{549EB607-9AE4-40C3-B782-5441253AA989}" srcOrd="0" destOrd="0" presId="urn:microsoft.com/office/officeart/2018/2/layout/IconLabelList"/>
    <dgm:cxn modelId="{2137B4E9-4458-4B77-ADB1-DE3997D4FA3E}" srcId="{23781154-711A-43B4-A520-5AF3A116DA9B}" destId="{9F109A33-19EC-4040-8CA8-9AC4A358FDA7}" srcOrd="3" destOrd="0" parTransId="{47DA15D0-FD5C-452A-B80D-C7F3291CE9D0}" sibTransId="{9DCE088B-807F-40FE-87A5-B50ADC3C0B40}"/>
    <dgm:cxn modelId="{CCC52AFB-4B86-48EF-8122-9934384A2E87}" type="presOf" srcId="{C44B522E-9D1C-439C-846F-9DCBFD2B5078}" destId="{0A28342C-F52E-4789-A471-354947A75635}" srcOrd="0" destOrd="0" presId="urn:microsoft.com/office/officeart/2018/2/layout/IconLabelList"/>
    <dgm:cxn modelId="{819EDDEB-6974-47F6-BDA4-5EC662B9BAC4}" type="presParOf" srcId="{620E26BF-5C99-4741-BB7F-52394A892038}" destId="{6AAD28AB-9A4B-4AA4-8402-EF2D19313B5E}" srcOrd="0" destOrd="0" presId="urn:microsoft.com/office/officeart/2018/2/layout/IconLabelList"/>
    <dgm:cxn modelId="{7125B5E2-A8C5-41C9-882B-AE545F58BD7E}" type="presParOf" srcId="{6AAD28AB-9A4B-4AA4-8402-EF2D19313B5E}" destId="{F3DF2713-0238-4466-B86F-30ED19586400}" srcOrd="0" destOrd="0" presId="urn:microsoft.com/office/officeart/2018/2/layout/IconLabelList"/>
    <dgm:cxn modelId="{13545533-F5F0-4C99-B3B9-83B25AB8A6EB}" type="presParOf" srcId="{6AAD28AB-9A4B-4AA4-8402-EF2D19313B5E}" destId="{A39113F3-EEEC-45F7-AFFB-6F241EFAD8CC}" srcOrd="1" destOrd="0" presId="urn:microsoft.com/office/officeart/2018/2/layout/IconLabelList"/>
    <dgm:cxn modelId="{6E7A7C6C-50DC-4409-B183-81FBBEAEF2ED}" type="presParOf" srcId="{6AAD28AB-9A4B-4AA4-8402-EF2D19313B5E}" destId="{0A28342C-F52E-4789-A471-354947A75635}" srcOrd="2" destOrd="0" presId="urn:microsoft.com/office/officeart/2018/2/layout/IconLabelList"/>
    <dgm:cxn modelId="{14C4AC1A-D08A-4330-BA7B-A107F5FB3011}" type="presParOf" srcId="{620E26BF-5C99-4741-BB7F-52394A892038}" destId="{1CA9DAC3-B670-4BF7-A728-5380A903A1F4}" srcOrd="1" destOrd="0" presId="urn:microsoft.com/office/officeart/2018/2/layout/IconLabelList"/>
    <dgm:cxn modelId="{0073B68D-944F-44D3-81E7-CDF3633CD0BA}" type="presParOf" srcId="{620E26BF-5C99-4741-BB7F-52394A892038}" destId="{740FBCA6-E38D-4159-9364-A39FE17C60A9}" srcOrd="2" destOrd="0" presId="urn:microsoft.com/office/officeart/2018/2/layout/IconLabelList"/>
    <dgm:cxn modelId="{4B6E0A19-55F9-4E1C-AB9F-8DE7504E92EF}" type="presParOf" srcId="{740FBCA6-E38D-4159-9364-A39FE17C60A9}" destId="{333EF0C6-F27A-4AA5-AA08-A592173BA1CD}" srcOrd="0" destOrd="0" presId="urn:microsoft.com/office/officeart/2018/2/layout/IconLabelList"/>
    <dgm:cxn modelId="{FC7968A6-570D-47EC-9689-D1F000364F00}" type="presParOf" srcId="{740FBCA6-E38D-4159-9364-A39FE17C60A9}" destId="{4273FBD0-34B0-4392-A419-952B84FADA7A}" srcOrd="1" destOrd="0" presId="urn:microsoft.com/office/officeart/2018/2/layout/IconLabelList"/>
    <dgm:cxn modelId="{04A137A5-ED5F-4827-9134-768BB99312D5}" type="presParOf" srcId="{740FBCA6-E38D-4159-9364-A39FE17C60A9}" destId="{2779053F-75E2-4002-A5CA-F2933608BE9D}" srcOrd="2" destOrd="0" presId="urn:microsoft.com/office/officeart/2018/2/layout/IconLabelList"/>
    <dgm:cxn modelId="{B62E475F-BB43-43A9-965E-CA21CBED935B}" type="presParOf" srcId="{620E26BF-5C99-4741-BB7F-52394A892038}" destId="{D00565BB-1322-49D1-B034-64EAFE23E49B}" srcOrd="3" destOrd="0" presId="urn:microsoft.com/office/officeart/2018/2/layout/IconLabelList"/>
    <dgm:cxn modelId="{CED930A0-8FD0-44EC-BC71-42D3B9194465}" type="presParOf" srcId="{620E26BF-5C99-4741-BB7F-52394A892038}" destId="{0425F3BA-1676-497D-AAF4-5016F6797EB3}" srcOrd="4" destOrd="0" presId="urn:microsoft.com/office/officeart/2018/2/layout/IconLabelList"/>
    <dgm:cxn modelId="{ABA86A02-6F40-456B-9189-AF9C2AD1D580}" type="presParOf" srcId="{0425F3BA-1676-497D-AAF4-5016F6797EB3}" destId="{1C91A57C-86AC-4DFB-9973-43DA20D0C049}" srcOrd="0" destOrd="0" presId="urn:microsoft.com/office/officeart/2018/2/layout/IconLabelList"/>
    <dgm:cxn modelId="{E19CF187-E66D-473C-8DCD-80392E8C4E53}" type="presParOf" srcId="{0425F3BA-1676-497D-AAF4-5016F6797EB3}" destId="{2D563DAA-0CE0-48F0-979A-807BCE441E00}" srcOrd="1" destOrd="0" presId="urn:microsoft.com/office/officeart/2018/2/layout/IconLabelList"/>
    <dgm:cxn modelId="{25FA5D70-B4F4-4A0A-B399-9525A1C63F75}" type="presParOf" srcId="{0425F3BA-1676-497D-AAF4-5016F6797EB3}" destId="{CEB80BED-958D-47B0-9D43-239ECE4D8B3F}" srcOrd="2" destOrd="0" presId="urn:microsoft.com/office/officeart/2018/2/layout/IconLabelList"/>
    <dgm:cxn modelId="{FB47036A-3A21-4402-AF70-36E8F108830A}" type="presParOf" srcId="{620E26BF-5C99-4741-BB7F-52394A892038}" destId="{7B149F53-F87E-404F-BFFD-C25B888E7230}" srcOrd="5" destOrd="0" presId="urn:microsoft.com/office/officeart/2018/2/layout/IconLabelList"/>
    <dgm:cxn modelId="{435F760C-57D9-4F9D-8EEB-D54DA4E8FC67}" type="presParOf" srcId="{620E26BF-5C99-4741-BB7F-52394A892038}" destId="{4EE312BC-0D1D-46CB-9CAC-951FF082849A}" srcOrd="6" destOrd="0" presId="urn:microsoft.com/office/officeart/2018/2/layout/IconLabelList"/>
    <dgm:cxn modelId="{A3CE9D50-2809-4D1D-A5F0-C9467ABA56D6}" type="presParOf" srcId="{4EE312BC-0D1D-46CB-9CAC-951FF082849A}" destId="{E54A0CE0-15AE-4DC8-9F28-428684C0C49D}" srcOrd="0" destOrd="0" presId="urn:microsoft.com/office/officeart/2018/2/layout/IconLabelList"/>
    <dgm:cxn modelId="{22F5B231-C93A-4C4C-8538-3591BF3BD17A}" type="presParOf" srcId="{4EE312BC-0D1D-46CB-9CAC-951FF082849A}" destId="{C743FF7A-8508-4289-B422-F2508626A13D}" srcOrd="1" destOrd="0" presId="urn:microsoft.com/office/officeart/2018/2/layout/IconLabelList"/>
    <dgm:cxn modelId="{B21517E4-5E86-4B09-B1ED-88445046D7F1}" type="presParOf" srcId="{4EE312BC-0D1D-46CB-9CAC-951FF082849A}" destId="{549EB607-9AE4-40C3-B782-5441253AA989}" srcOrd="2" destOrd="0" presId="urn:microsoft.com/office/officeart/2018/2/layout/IconLabelList"/>
    <dgm:cxn modelId="{526FA536-85A0-4F69-B505-0E04EB749F71}" type="presParOf" srcId="{620E26BF-5C99-4741-BB7F-52394A892038}" destId="{9166FDB5-8560-4DAC-AD1B-CF439F3F4496}" srcOrd="7" destOrd="0" presId="urn:microsoft.com/office/officeart/2018/2/layout/IconLabelList"/>
    <dgm:cxn modelId="{16FE6F63-A01C-442E-9E26-C5EEDC404482}" type="presParOf" srcId="{620E26BF-5C99-4741-BB7F-52394A892038}" destId="{891B4B1C-A28A-474B-95BE-552A8881E92E}" srcOrd="8" destOrd="0" presId="urn:microsoft.com/office/officeart/2018/2/layout/IconLabelList"/>
    <dgm:cxn modelId="{4C2C6144-2528-48CA-98AF-80F057139750}" type="presParOf" srcId="{891B4B1C-A28A-474B-95BE-552A8881E92E}" destId="{0DB797FE-481F-4224-8C0A-8022135AC314}" srcOrd="0" destOrd="0" presId="urn:microsoft.com/office/officeart/2018/2/layout/IconLabelList"/>
    <dgm:cxn modelId="{491BD122-2A21-4129-93AE-55671D4A4A88}" type="presParOf" srcId="{891B4B1C-A28A-474B-95BE-552A8881E92E}" destId="{B260334C-A868-4EA7-BE53-0770A800FC2B}" srcOrd="1" destOrd="0" presId="urn:microsoft.com/office/officeart/2018/2/layout/IconLabelList"/>
    <dgm:cxn modelId="{4A9B5288-8D71-4071-B879-8F4C47CC11C8}" type="presParOf" srcId="{891B4B1C-A28A-474B-95BE-552A8881E92E}" destId="{E3951823-A4E8-40F9-B27B-CD01AC6D43D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9B66CA-65A2-44CA-9F2D-050A35D46E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46D8F2D-440A-4C0C-9208-A7229F5C068F}">
      <dgm:prSet/>
      <dgm:spPr/>
      <dgm:t>
        <a:bodyPr/>
        <a:lstStyle/>
        <a:p>
          <a:pPr>
            <a:lnSpc>
              <a:spcPct val="100000"/>
            </a:lnSpc>
          </a:pPr>
          <a:r>
            <a:rPr lang="en-GB"/>
            <a:t>A pipeline showing all the core stages of turning data into a useful insight and allowing others to take advantage of it.</a:t>
          </a:r>
          <a:br>
            <a:rPr lang="en-GB"/>
          </a:br>
          <a:endParaRPr lang="en-US"/>
        </a:p>
      </dgm:t>
    </dgm:pt>
    <dgm:pt modelId="{D4106EA4-7728-461F-B403-94A1F8BBC670}" type="parTrans" cxnId="{40113FAD-BCC7-4CEA-8BD6-DAB95BBA59B4}">
      <dgm:prSet/>
      <dgm:spPr/>
      <dgm:t>
        <a:bodyPr/>
        <a:lstStyle/>
        <a:p>
          <a:endParaRPr lang="en-US"/>
        </a:p>
      </dgm:t>
    </dgm:pt>
    <dgm:pt modelId="{AF51A0E0-AE21-4EEC-9D5E-CA6D8FF531B5}" type="sibTrans" cxnId="{40113FAD-BCC7-4CEA-8BD6-DAB95BBA59B4}">
      <dgm:prSet/>
      <dgm:spPr/>
      <dgm:t>
        <a:bodyPr/>
        <a:lstStyle/>
        <a:p>
          <a:endParaRPr lang="en-US"/>
        </a:p>
      </dgm:t>
    </dgm:pt>
    <dgm:pt modelId="{D7A28848-963C-4306-857F-09123887518A}">
      <dgm:prSet/>
      <dgm:spPr/>
      <dgm:t>
        <a:bodyPr/>
        <a:lstStyle/>
        <a:p>
          <a:pPr>
            <a:lnSpc>
              <a:spcPct val="100000"/>
            </a:lnSpc>
          </a:pPr>
          <a:r>
            <a:rPr lang="en-GB" dirty="0"/>
            <a:t>Show extracting and transforming data</a:t>
          </a:r>
          <a:endParaRPr lang="en-US" dirty="0"/>
        </a:p>
      </dgm:t>
    </dgm:pt>
    <dgm:pt modelId="{3ECAE5B8-73F7-496B-88A5-0256635497E1}" type="parTrans" cxnId="{5D9AD7B8-2869-4C1B-9DED-A7B44CBDFB03}">
      <dgm:prSet/>
      <dgm:spPr/>
      <dgm:t>
        <a:bodyPr/>
        <a:lstStyle/>
        <a:p>
          <a:endParaRPr lang="en-US"/>
        </a:p>
      </dgm:t>
    </dgm:pt>
    <dgm:pt modelId="{ED3DD8C5-0647-4946-915D-BEF6BA416BEE}" type="sibTrans" cxnId="{5D9AD7B8-2869-4C1B-9DED-A7B44CBDFB03}">
      <dgm:prSet/>
      <dgm:spPr/>
      <dgm:t>
        <a:bodyPr/>
        <a:lstStyle/>
        <a:p>
          <a:endParaRPr lang="en-US"/>
        </a:p>
      </dgm:t>
    </dgm:pt>
    <dgm:pt modelId="{49CD4894-D3F4-45B7-8596-A90C95D36350}">
      <dgm:prSet/>
      <dgm:spPr/>
      <dgm:t>
        <a:bodyPr/>
        <a:lstStyle/>
        <a:p>
          <a:pPr>
            <a:lnSpc>
              <a:spcPct val="100000"/>
            </a:lnSpc>
          </a:pPr>
          <a:r>
            <a:rPr lang="en-US" dirty="0"/>
            <a:t>Storing data in SQLite</a:t>
          </a:r>
        </a:p>
      </dgm:t>
    </dgm:pt>
    <dgm:pt modelId="{D34A54F6-D76F-4B29-BDB8-DB1DE7B42C24}" type="parTrans" cxnId="{C24D64FB-6345-418C-BB6E-B217F810209D}">
      <dgm:prSet/>
      <dgm:spPr/>
      <dgm:t>
        <a:bodyPr/>
        <a:lstStyle/>
        <a:p>
          <a:endParaRPr lang="en-US"/>
        </a:p>
      </dgm:t>
    </dgm:pt>
    <dgm:pt modelId="{332F7657-A9E5-4BA4-AA23-B7FD400D071F}" type="sibTrans" cxnId="{C24D64FB-6345-418C-BB6E-B217F810209D}">
      <dgm:prSet/>
      <dgm:spPr/>
      <dgm:t>
        <a:bodyPr/>
        <a:lstStyle/>
        <a:p>
          <a:endParaRPr lang="en-US"/>
        </a:p>
      </dgm:t>
    </dgm:pt>
    <dgm:pt modelId="{C46BBD6E-1901-4F75-80BF-64873B956496}">
      <dgm:prSet/>
      <dgm:spPr/>
      <dgm:t>
        <a:bodyPr/>
        <a:lstStyle/>
        <a:p>
          <a:pPr>
            <a:lnSpc>
              <a:spcPct val="100000"/>
            </a:lnSpc>
          </a:pPr>
          <a:r>
            <a:rPr lang="en-GB" dirty="0"/>
            <a:t>Create a basic dashboard to show our results</a:t>
          </a:r>
          <a:endParaRPr lang="en-US" dirty="0"/>
        </a:p>
      </dgm:t>
    </dgm:pt>
    <dgm:pt modelId="{8F46B447-C7BA-4AD8-997D-BE75E8C46C2F}" type="parTrans" cxnId="{09DE9164-EF94-49E8-832E-6312AAB22619}">
      <dgm:prSet/>
      <dgm:spPr/>
      <dgm:t>
        <a:bodyPr/>
        <a:lstStyle/>
        <a:p>
          <a:endParaRPr lang="en-US"/>
        </a:p>
      </dgm:t>
    </dgm:pt>
    <dgm:pt modelId="{79A0A7FA-9374-409C-81A1-F040238AB9D1}" type="sibTrans" cxnId="{09DE9164-EF94-49E8-832E-6312AAB22619}">
      <dgm:prSet/>
      <dgm:spPr/>
      <dgm:t>
        <a:bodyPr/>
        <a:lstStyle/>
        <a:p>
          <a:endParaRPr lang="en-US"/>
        </a:p>
      </dgm:t>
    </dgm:pt>
    <dgm:pt modelId="{51C48062-DB04-45F4-87EA-7F9054008DCF}" type="pres">
      <dgm:prSet presAssocID="{E09B66CA-65A2-44CA-9F2D-050A35D46E68}" presName="root" presStyleCnt="0">
        <dgm:presLayoutVars>
          <dgm:dir/>
          <dgm:resizeHandles val="exact"/>
        </dgm:presLayoutVars>
      </dgm:prSet>
      <dgm:spPr/>
    </dgm:pt>
    <dgm:pt modelId="{62D3BB01-47CB-4D9D-8B8F-299C4D897721}" type="pres">
      <dgm:prSet presAssocID="{E46D8F2D-440A-4C0C-9208-A7229F5C068F}" presName="compNode" presStyleCnt="0"/>
      <dgm:spPr/>
    </dgm:pt>
    <dgm:pt modelId="{B919CBF1-641B-43C9-B6EF-8DC42597B29A}" type="pres">
      <dgm:prSet presAssocID="{E46D8F2D-440A-4C0C-9208-A7229F5C068F}" presName="bgRect" presStyleLbl="bgShp" presStyleIdx="0" presStyleCnt="4"/>
      <dgm:spPr/>
    </dgm:pt>
    <dgm:pt modelId="{627B5A6D-259F-4E98-AC5F-421404A0AB09}" type="pres">
      <dgm:prSet presAssocID="{E46D8F2D-440A-4C0C-9208-A7229F5C06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5D8F3D9-CDF4-43F8-AEFD-1BC3025D56C6}" type="pres">
      <dgm:prSet presAssocID="{E46D8F2D-440A-4C0C-9208-A7229F5C068F}" presName="spaceRect" presStyleCnt="0"/>
      <dgm:spPr/>
    </dgm:pt>
    <dgm:pt modelId="{EB52417C-3F4D-4246-8401-236379A4FAA1}" type="pres">
      <dgm:prSet presAssocID="{E46D8F2D-440A-4C0C-9208-A7229F5C068F}" presName="parTx" presStyleLbl="revTx" presStyleIdx="0" presStyleCnt="4">
        <dgm:presLayoutVars>
          <dgm:chMax val="0"/>
          <dgm:chPref val="0"/>
        </dgm:presLayoutVars>
      </dgm:prSet>
      <dgm:spPr/>
    </dgm:pt>
    <dgm:pt modelId="{D3EE0AEE-4F47-4A98-A194-0F02511A17E2}" type="pres">
      <dgm:prSet presAssocID="{AF51A0E0-AE21-4EEC-9D5E-CA6D8FF531B5}" presName="sibTrans" presStyleCnt="0"/>
      <dgm:spPr/>
    </dgm:pt>
    <dgm:pt modelId="{6B75C7B8-9432-4E6D-BBA8-8FD5DAD326D7}" type="pres">
      <dgm:prSet presAssocID="{D7A28848-963C-4306-857F-09123887518A}" presName="compNode" presStyleCnt="0"/>
      <dgm:spPr/>
    </dgm:pt>
    <dgm:pt modelId="{AFEDB087-D762-47BB-B575-277800769349}" type="pres">
      <dgm:prSet presAssocID="{D7A28848-963C-4306-857F-09123887518A}" presName="bgRect" presStyleLbl="bgShp" presStyleIdx="1" presStyleCnt="4"/>
      <dgm:spPr/>
    </dgm:pt>
    <dgm:pt modelId="{EDFD7B95-0B64-4B3A-8206-751E6B5ACC65}" type="pres">
      <dgm:prSet presAssocID="{D7A28848-963C-4306-857F-0912388751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4C2610AD-D907-41C6-A4A6-38EB63E8C3B7}" type="pres">
      <dgm:prSet presAssocID="{D7A28848-963C-4306-857F-09123887518A}" presName="spaceRect" presStyleCnt="0"/>
      <dgm:spPr/>
    </dgm:pt>
    <dgm:pt modelId="{8FEB8233-9F8C-43EC-8175-61FB9892E14B}" type="pres">
      <dgm:prSet presAssocID="{D7A28848-963C-4306-857F-09123887518A}" presName="parTx" presStyleLbl="revTx" presStyleIdx="1" presStyleCnt="4">
        <dgm:presLayoutVars>
          <dgm:chMax val="0"/>
          <dgm:chPref val="0"/>
        </dgm:presLayoutVars>
      </dgm:prSet>
      <dgm:spPr/>
    </dgm:pt>
    <dgm:pt modelId="{C54A37BD-CA53-4CC1-9521-74F156F80FCB}" type="pres">
      <dgm:prSet presAssocID="{ED3DD8C5-0647-4946-915D-BEF6BA416BEE}" presName="sibTrans" presStyleCnt="0"/>
      <dgm:spPr/>
    </dgm:pt>
    <dgm:pt modelId="{A6C95A64-BAF2-475C-AD8C-49A76F1FAF23}" type="pres">
      <dgm:prSet presAssocID="{49CD4894-D3F4-45B7-8596-A90C95D36350}" presName="compNode" presStyleCnt="0"/>
      <dgm:spPr/>
    </dgm:pt>
    <dgm:pt modelId="{C86EB4B2-61A5-4E0B-803B-AFB1DCEFC6A8}" type="pres">
      <dgm:prSet presAssocID="{49CD4894-D3F4-45B7-8596-A90C95D36350}" presName="bgRect" presStyleLbl="bgShp" presStyleIdx="2" presStyleCnt="4"/>
      <dgm:spPr/>
    </dgm:pt>
    <dgm:pt modelId="{17FD9CDD-7F26-48AB-8287-5AB3067E5194}" type="pres">
      <dgm:prSet presAssocID="{49CD4894-D3F4-45B7-8596-A90C95D363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7C17318F-BD22-443C-AD5C-D7B7CC8EFFB0}" type="pres">
      <dgm:prSet presAssocID="{49CD4894-D3F4-45B7-8596-A90C95D36350}" presName="spaceRect" presStyleCnt="0"/>
      <dgm:spPr/>
    </dgm:pt>
    <dgm:pt modelId="{516115F3-6077-43EC-8492-79D952402661}" type="pres">
      <dgm:prSet presAssocID="{49CD4894-D3F4-45B7-8596-A90C95D36350}" presName="parTx" presStyleLbl="revTx" presStyleIdx="2" presStyleCnt="4">
        <dgm:presLayoutVars>
          <dgm:chMax val="0"/>
          <dgm:chPref val="0"/>
        </dgm:presLayoutVars>
      </dgm:prSet>
      <dgm:spPr/>
    </dgm:pt>
    <dgm:pt modelId="{AE82C32C-9E89-46C0-89FC-4F45120A818A}" type="pres">
      <dgm:prSet presAssocID="{332F7657-A9E5-4BA4-AA23-B7FD400D071F}" presName="sibTrans" presStyleCnt="0"/>
      <dgm:spPr/>
    </dgm:pt>
    <dgm:pt modelId="{7B9C73AE-C745-4B12-B7B0-AD31AFBF4BE0}" type="pres">
      <dgm:prSet presAssocID="{C46BBD6E-1901-4F75-80BF-64873B956496}" presName="compNode" presStyleCnt="0"/>
      <dgm:spPr/>
    </dgm:pt>
    <dgm:pt modelId="{A6643AD7-75A3-48BD-9E90-5C88C63FDBEE}" type="pres">
      <dgm:prSet presAssocID="{C46BBD6E-1901-4F75-80BF-64873B956496}" presName="bgRect" presStyleLbl="bgShp" presStyleIdx="3" presStyleCnt="4"/>
      <dgm:spPr/>
    </dgm:pt>
    <dgm:pt modelId="{E2F35BA3-C515-4F4C-AC2F-1D3CDC7BC28F}" type="pres">
      <dgm:prSet presAssocID="{C46BBD6E-1901-4F75-80BF-64873B9564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211F7B37-8A7F-4EC1-863A-62D0D5610379}" type="pres">
      <dgm:prSet presAssocID="{C46BBD6E-1901-4F75-80BF-64873B956496}" presName="spaceRect" presStyleCnt="0"/>
      <dgm:spPr/>
    </dgm:pt>
    <dgm:pt modelId="{F3CC9055-C75F-4357-BF15-B381C5289216}" type="pres">
      <dgm:prSet presAssocID="{C46BBD6E-1901-4F75-80BF-64873B956496}" presName="parTx" presStyleLbl="revTx" presStyleIdx="3" presStyleCnt="4">
        <dgm:presLayoutVars>
          <dgm:chMax val="0"/>
          <dgm:chPref val="0"/>
        </dgm:presLayoutVars>
      </dgm:prSet>
      <dgm:spPr/>
    </dgm:pt>
  </dgm:ptLst>
  <dgm:cxnLst>
    <dgm:cxn modelId="{38E4675C-041B-4CA2-96FA-FE698363C63D}" type="presOf" srcId="{D7A28848-963C-4306-857F-09123887518A}" destId="{8FEB8233-9F8C-43EC-8175-61FB9892E14B}" srcOrd="0" destOrd="0" presId="urn:microsoft.com/office/officeart/2018/2/layout/IconVerticalSolidList"/>
    <dgm:cxn modelId="{09DE9164-EF94-49E8-832E-6312AAB22619}" srcId="{E09B66CA-65A2-44CA-9F2D-050A35D46E68}" destId="{C46BBD6E-1901-4F75-80BF-64873B956496}" srcOrd="3" destOrd="0" parTransId="{8F46B447-C7BA-4AD8-997D-BE75E8C46C2F}" sibTransId="{79A0A7FA-9374-409C-81A1-F040238AB9D1}"/>
    <dgm:cxn modelId="{8D5121A1-1834-4ECB-A8C7-C9BE3F279E9D}" type="presOf" srcId="{E09B66CA-65A2-44CA-9F2D-050A35D46E68}" destId="{51C48062-DB04-45F4-87EA-7F9054008DCF}" srcOrd="0" destOrd="0" presId="urn:microsoft.com/office/officeart/2018/2/layout/IconVerticalSolidList"/>
    <dgm:cxn modelId="{40113FAD-BCC7-4CEA-8BD6-DAB95BBA59B4}" srcId="{E09B66CA-65A2-44CA-9F2D-050A35D46E68}" destId="{E46D8F2D-440A-4C0C-9208-A7229F5C068F}" srcOrd="0" destOrd="0" parTransId="{D4106EA4-7728-461F-B403-94A1F8BBC670}" sibTransId="{AF51A0E0-AE21-4EEC-9D5E-CA6D8FF531B5}"/>
    <dgm:cxn modelId="{EE4E73B6-CE4F-4399-A486-D7180E3168AF}" type="presOf" srcId="{E46D8F2D-440A-4C0C-9208-A7229F5C068F}" destId="{EB52417C-3F4D-4246-8401-236379A4FAA1}" srcOrd="0" destOrd="0" presId="urn:microsoft.com/office/officeart/2018/2/layout/IconVerticalSolidList"/>
    <dgm:cxn modelId="{5D9AD7B8-2869-4C1B-9DED-A7B44CBDFB03}" srcId="{E09B66CA-65A2-44CA-9F2D-050A35D46E68}" destId="{D7A28848-963C-4306-857F-09123887518A}" srcOrd="1" destOrd="0" parTransId="{3ECAE5B8-73F7-496B-88A5-0256635497E1}" sibTransId="{ED3DD8C5-0647-4946-915D-BEF6BA416BEE}"/>
    <dgm:cxn modelId="{08090FBD-0D48-4C76-8F3D-B20B1FB6D6F6}" type="presOf" srcId="{49CD4894-D3F4-45B7-8596-A90C95D36350}" destId="{516115F3-6077-43EC-8492-79D952402661}" srcOrd="0" destOrd="0" presId="urn:microsoft.com/office/officeart/2018/2/layout/IconVerticalSolidList"/>
    <dgm:cxn modelId="{25859FF4-9BA5-4CE6-8630-0E641E6B4B67}" type="presOf" srcId="{C46BBD6E-1901-4F75-80BF-64873B956496}" destId="{F3CC9055-C75F-4357-BF15-B381C5289216}" srcOrd="0" destOrd="0" presId="urn:microsoft.com/office/officeart/2018/2/layout/IconVerticalSolidList"/>
    <dgm:cxn modelId="{C24D64FB-6345-418C-BB6E-B217F810209D}" srcId="{E09B66CA-65A2-44CA-9F2D-050A35D46E68}" destId="{49CD4894-D3F4-45B7-8596-A90C95D36350}" srcOrd="2" destOrd="0" parTransId="{D34A54F6-D76F-4B29-BDB8-DB1DE7B42C24}" sibTransId="{332F7657-A9E5-4BA4-AA23-B7FD400D071F}"/>
    <dgm:cxn modelId="{4B32A12D-6EA7-4B1B-8B7C-6D99FC59C00E}" type="presParOf" srcId="{51C48062-DB04-45F4-87EA-7F9054008DCF}" destId="{62D3BB01-47CB-4D9D-8B8F-299C4D897721}" srcOrd="0" destOrd="0" presId="urn:microsoft.com/office/officeart/2018/2/layout/IconVerticalSolidList"/>
    <dgm:cxn modelId="{FEB7DF30-5BA3-4F40-93A7-8D540926D823}" type="presParOf" srcId="{62D3BB01-47CB-4D9D-8B8F-299C4D897721}" destId="{B919CBF1-641B-43C9-B6EF-8DC42597B29A}" srcOrd="0" destOrd="0" presId="urn:microsoft.com/office/officeart/2018/2/layout/IconVerticalSolidList"/>
    <dgm:cxn modelId="{40CCAD75-BA25-46EC-ACD1-D19D93024BA2}" type="presParOf" srcId="{62D3BB01-47CB-4D9D-8B8F-299C4D897721}" destId="{627B5A6D-259F-4E98-AC5F-421404A0AB09}" srcOrd="1" destOrd="0" presId="urn:microsoft.com/office/officeart/2018/2/layout/IconVerticalSolidList"/>
    <dgm:cxn modelId="{D5A1D01D-CEE7-4ECF-B3B1-10AFD640F794}" type="presParOf" srcId="{62D3BB01-47CB-4D9D-8B8F-299C4D897721}" destId="{85D8F3D9-CDF4-43F8-AEFD-1BC3025D56C6}" srcOrd="2" destOrd="0" presId="urn:microsoft.com/office/officeart/2018/2/layout/IconVerticalSolidList"/>
    <dgm:cxn modelId="{D3333060-BAD6-429A-AECD-38880FC21A73}" type="presParOf" srcId="{62D3BB01-47CB-4D9D-8B8F-299C4D897721}" destId="{EB52417C-3F4D-4246-8401-236379A4FAA1}" srcOrd="3" destOrd="0" presId="urn:microsoft.com/office/officeart/2018/2/layout/IconVerticalSolidList"/>
    <dgm:cxn modelId="{FD69757B-8813-4541-85DA-699E4AA0E714}" type="presParOf" srcId="{51C48062-DB04-45F4-87EA-7F9054008DCF}" destId="{D3EE0AEE-4F47-4A98-A194-0F02511A17E2}" srcOrd="1" destOrd="0" presId="urn:microsoft.com/office/officeart/2018/2/layout/IconVerticalSolidList"/>
    <dgm:cxn modelId="{22CF5F9F-16DB-4E4F-AECF-014C83C4BCCD}" type="presParOf" srcId="{51C48062-DB04-45F4-87EA-7F9054008DCF}" destId="{6B75C7B8-9432-4E6D-BBA8-8FD5DAD326D7}" srcOrd="2" destOrd="0" presId="urn:microsoft.com/office/officeart/2018/2/layout/IconVerticalSolidList"/>
    <dgm:cxn modelId="{AC45E969-8063-4D11-8D33-D5C941312A81}" type="presParOf" srcId="{6B75C7B8-9432-4E6D-BBA8-8FD5DAD326D7}" destId="{AFEDB087-D762-47BB-B575-277800769349}" srcOrd="0" destOrd="0" presId="urn:microsoft.com/office/officeart/2018/2/layout/IconVerticalSolidList"/>
    <dgm:cxn modelId="{F50AA8DC-E2FF-428F-BBD2-6CCBAC3CDA51}" type="presParOf" srcId="{6B75C7B8-9432-4E6D-BBA8-8FD5DAD326D7}" destId="{EDFD7B95-0B64-4B3A-8206-751E6B5ACC65}" srcOrd="1" destOrd="0" presId="urn:microsoft.com/office/officeart/2018/2/layout/IconVerticalSolidList"/>
    <dgm:cxn modelId="{E2641193-1515-4AE3-9109-282D13097050}" type="presParOf" srcId="{6B75C7B8-9432-4E6D-BBA8-8FD5DAD326D7}" destId="{4C2610AD-D907-41C6-A4A6-38EB63E8C3B7}" srcOrd="2" destOrd="0" presId="urn:microsoft.com/office/officeart/2018/2/layout/IconVerticalSolidList"/>
    <dgm:cxn modelId="{8ED83787-0555-42E5-936C-2619911B94F1}" type="presParOf" srcId="{6B75C7B8-9432-4E6D-BBA8-8FD5DAD326D7}" destId="{8FEB8233-9F8C-43EC-8175-61FB9892E14B}" srcOrd="3" destOrd="0" presId="urn:microsoft.com/office/officeart/2018/2/layout/IconVerticalSolidList"/>
    <dgm:cxn modelId="{F2A0906A-BD70-49D3-B9B0-F4FC325A8745}" type="presParOf" srcId="{51C48062-DB04-45F4-87EA-7F9054008DCF}" destId="{C54A37BD-CA53-4CC1-9521-74F156F80FCB}" srcOrd="3" destOrd="0" presId="urn:microsoft.com/office/officeart/2018/2/layout/IconVerticalSolidList"/>
    <dgm:cxn modelId="{8BD07AEB-3B2F-4AF4-85AD-901C240BDB7D}" type="presParOf" srcId="{51C48062-DB04-45F4-87EA-7F9054008DCF}" destId="{A6C95A64-BAF2-475C-AD8C-49A76F1FAF23}" srcOrd="4" destOrd="0" presId="urn:microsoft.com/office/officeart/2018/2/layout/IconVerticalSolidList"/>
    <dgm:cxn modelId="{0F75BFD8-491D-4751-8EF1-6761FD56697E}" type="presParOf" srcId="{A6C95A64-BAF2-475C-AD8C-49A76F1FAF23}" destId="{C86EB4B2-61A5-4E0B-803B-AFB1DCEFC6A8}" srcOrd="0" destOrd="0" presId="urn:microsoft.com/office/officeart/2018/2/layout/IconVerticalSolidList"/>
    <dgm:cxn modelId="{90E005A5-B42A-4B68-B512-FCF3FF0ED500}" type="presParOf" srcId="{A6C95A64-BAF2-475C-AD8C-49A76F1FAF23}" destId="{17FD9CDD-7F26-48AB-8287-5AB3067E5194}" srcOrd="1" destOrd="0" presId="urn:microsoft.com/office/officeart/2018/2/layout/IconVerticalSolidList"/>
    <dgm:cxn modelId="{63788E85-7288-404E-8BF3-BCC4CDA90A79}" type="presParOf" srcId="{A6C95A64-BAF2-475C-AD8C-49A76F1FAF23}" destId="{7C17318F-BD22-443C-AD5C-D7B7CC8EFFB0}" srcOrd="2" destOrd="0" presId="urn:microsoft.com/office/officeart/2018/2/layout/IconVerticalSolidList"/>
    <dgm:cxn modelId="{9D9BC45D-8112-4F8F-84AD-FB1F4F4B21D7}" type="presParOf" srcId="{A6C95A64-BAF2-475C-AD8C-49A76F1FAF23}" destId="{516115F3-6077-43EC-8492-79D952402661}" srcOrd="3" destOrd="0" presId="urn:microsoft.com/office/officeart/2018/2/layout/IconVerticalSolidList"/>
    <dgm:cxn modelId="{06B983C6-7558-4C1D-986D-27B3810729ED}" type="presParOf" srcId="{51C48062-DB04-45F4-87EA-7F9054008DCF}" destId="{AE82C32C-9E89-46C0-89FC-4F45120A818A}" srcOrd="5" destOrd="0" presId="urn:microsoft.com/office/officeart/2018/2/layout/IconVerticalSolidList"/>
    <dgm:cxn modelId="{55CBF240-936E-4156-B78A-714C236934C3}" type="presParOf" srcId="{51C48062-DB04-45F4-87EA-7F9054008DCF}" destId="{7B9C73AE-C745-4B12-B7B0-AD31AFBF4BE0}" srcOrd="6" destOrd="0" presId="urn:microsoft.com/office/officeart/2018/2/layout/IconVerticalSolidList"/>
    <dgm:cxn modelId="{669132A9-D012-4249-ACC8-9C50CDA3DF9A}" type="presParOf" srcId="{7B9C73AE-C745-4B12-B7B0-AD31AFBF4BE0}" destId="{A6643AD7-75A3-48BD-9E90-5C88C63FDBEE}" srcOrd="0" destOrd="0" presId="urn:microsoft.com/office/officeart/2018/2/layout/IconVerticalSolidList"/>
    <dgm:cxn modelId="{3B317329-04EF-4310-ACD2-8C1623CF5334}" type="presParOf" srcId="{7B9C73AE-C745-4B12-B7B0-AD31AFBF4BE0}" destId="{E2F35BA3-C515-4F4C-AC2F-1D3CDC7BC28F}" srcOrd="1" destOrd="0" presId="urn:microsoft.com/office/officeart/2018/2/layout/IconVerticalSolidList"/>
    <dgm:cxn modelId="{D44FEA20-75C2-4DD8-8142-BDF78CD45D98}" type="presParOf" srcId="{7B9C73AE-C745-4B12-B7B0-AD31AFBF4BE0}" destId="{211F7B37-8A7F-4EC1-863A-62D0D5610379}" srcOrd="2" destOrd="0" presId="urn:microsoft.com/office/officeart/2018/2/layout/IconVerticalSolidList"/>
    <dgm:cxn modelId="{A6E88ADC-9064-42ED-8333-1CA3FA914069}" type="presParOf" srcId="{7B9C73AE-C745-4B12-B7B0-AD31AFBF4BE0}" destId="{F3CC9055-C75F-4357-BF15-B381C528921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B17B19-6B5D-4737-9DDB-03F8B386D933}"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A164F9-FD3A-4841-8573-61DB5070881A}">
      <dgm:prSet/>
      <dgm:spPr/>
      <dgm:t>
        <a:bodyPr/>
        <a:lstStyle/>
        <a:p>
          <a:pPr>
            <a:defRPr cap="all"/>
          </a:pPr>
          <a:r>
            <a:rPr lang="en-GB"/>
            <a:t>Scale is a good problem to have</a:t>
          </a:r>
          <a:endParaRPr lang="en-US"/>
        </a:p>
      </dgm:t>
    </dgm:pt>
    <dgm:pt modelId="{E2431490-9097-4A88-9F6C-61CDC4DEE19E}" type="parTrans" cxnId="{C7611C94-7794-4F98-B673-26C7527AEBC1}">
      <dgm:prSet/>
      <dgm:spPr/>
      <dgm:t>
        <a:bodyPr/>
        <a:lstStyle/>
        <a:p>
          <a:endParaRPr lang="en-US"/>
        </a:p>
      </dgm:t>
    </dgm:pt>
    <dgm:pt modelId="{E515C40B-0533-4B91-B36E-1BD98322C9B4}" type="sibTrans" cxnId="{C7611C94-7794-4F98-B673-26C7527AEBC1}">
      <dgm:prSet/>
      <dgm:spPr/>
      <dgm:t>
        <a:bodyPr/>
        <a:lstStyle/>
        <a:p>
          <a:endParaRPr lang="en-US"/>
        </a:p>
      </dgm:t>
    </dgm:pt>
    <dgm:pt modelId="{001E8FD0-D10F-48C6-BD08-3764CE3956FD}">
      <dgm:prSet/>
      <dgm:spPr/>
      <dgm:t>
        <a:bodyPr/>
        <a:lstStyle/>
        <a:p>
          <a:pPr>
            <a:defRPr cap="all"/>
          </a:pPr>
          <a:r>
            <a:rPr lang="en-GB"/>
            <a:t>Powerful tools are there if you need them</a:t>
          </a:r>
          <a:endParaRPr lang="en-US"/>
        </a:p>
      </dgm:t>
    </dgm:pt>
    <dgm:pt modelId="{6ADB8414-8CA2-47E7-B7AB-FB0A72AE954C}" type="parTrans" cxnId="{22507794-9518-49ED-99E2-5A603FC40E91}">
      <dgm:prSet/>
      <dgm:spPr/>
      <dgm:t>
        <a:bodyPr/>
        <a:lstStyle/>
        <a:p>
          <a:endParaRPr lang="en-US"/>
        </a:p>
      </dgm:t>
    </dgm:pt>
    <dgm:pt modelId="{16E71BC0-87F7-4C94-9410-B350BE068CE0}" type="sibTrans" cxnId="{22507794-9518-49ED-99E2-5A603FC40E91}">
      <dgm:prSet/>
      <dgm:spPr/>
      <dgm:t>
        <a:bodyPr/>
        <a:lstStyle/>
        <a:p>
          <a:endParaRPr lang="en-US"/>
        </a:p>
      </dgm:t>
    </dgm:pt>
    <dgm:pt modelId="{AADD6EFE-45D3-4931-8537-ED225234E051}">
      <dgm:prSet/>
      <dgm:spPr/>
      <dgm:t>
        <a:bodyPr/>
        <a:lstStyle/>
        <a:p>
          <a:pPr>
            <a:defRPr cap="all"/>
          </a:pPr>
          <a:r>
            <a:rPr lang="en-GB"/>
            <a:t>They are expensive – both cpu &amp; people</a:t>
          </a:r>
          <a:endParaRPr lang="en-US"/>
        </a:p>
      </dgm:t>
    </dgm:pt>
    <dgm:pt modelId="{3DB91542-AF03-4DF9-8392-5D3B86B73E6A}" type="parTrans" cxnId="{29FB23CB-D902-474C-9B46-88CEFC176424}">
      <dgm:prSet/>
      <dgm:spPr/>
      <dgm:t>
        <a:bodyPr/>
        <a:lstStyle/>
        <a:p>
          <a:endParaRPr lang="en-US"/>
        </a:p>
      </dgm:t>
    </dgm:pt>
    <dgm:pt modelId="{C3CCA5E5-3B70-4E00-8729-A8F5F5D3C946}" type="sibTrans" cxnId="{29FB23CB-D902-474C-9B46-88CEFC176424}">
      <dgm:prSet/>
      <dgm:spPr/>
      <dgm:t>
        <a:bodyPr/>
        <a:lstStyle/>
        <a:p>
          <a:endParaRPr lang="en-US"/>
        </a:p>
      </dgm:t>
    </dgm:pt>
    <dgm:pt modelId="{4688A6BC-7181-4543-8BF6-57555CCFF5DE}">
      <dgm:prSet/>
      <dgm:spPr/>
      <dgm:t>
        <a:bodyPr/>
        <a:lstStyle/>
        <a:p>
          <a:pPr>
            <a:defRPr cap="all"/>
          </a:pPr>
          <a:r>
            <a:rPr lang="en-GB" dirty="0"/>
            <a:t>Did they really need real time?</a:t>
          </a:r>
          <a:endParaRPr lang="en-US" dirty="0"/>
        </a:p>
      </dgm:t>
    </dgm:pt>
    <dgm:pt modelId="{2FF421C0-85A0-4D0D-95AE-C634B3E5FB17}" type="parTrans" cxnId="{7586AAB4-266F-43DF-A176-2715EA5802B1}">
      <dgm:prSet/>
      <dgm:spPr/>
      <dgm:t>
        <a:bodyPr/>
        <a:lstStyle/>
        <a:p>
          <a:endParaRPr lang="en-US"/>
        </a:p>
      </dgm:t>
    </dgm:pt>
    <dgm:pt modelId="{D23FAB34-9E0C-4B2F-8792-E307ACFB05C6}" type="sibTrans" cxnId="{7586AAB4-266F-43DF-A176-2715EA5802B1}">
      <dgm:prSet/>
      <dgm:spPr/>
      <dgm:t>
        <a:bodyPr/>
        <a:lstStyle/>
        <a:p>
          <a:endParaRPr lang="en-US"/>
        </a:p>
      </dgm:t>
    </dgm:pt>
    <dgm:pt modelId="{FD88F5F4-B7D9-478C-9D3F-C7A8A5449C7D}">
      <dgm:prSet/>
      <dgm:spPr/>
      <dgm:t>
        <a:bodyPr/>
        <a:lstStyle/>
        <a:p>
          <a:pPr>
            <a:defRPr cap="all"/>
          </a:pPr>
          <a:r>
            <a:rPr lang="en-GB" dirty="0"/>
            <a:t>Lambda data architecture</a:t>
          </a:r>
          <a:endParaRPr lang="en-US" dirty="0"/>
        </a:p>
      </dgm:t>
    </dgm:pt>
    <dgm:pt modelId="{B7B17FFD-8C6C-4142-A197-63BF6B074365}" type="parTrans" cxnId="{D1C85FC6-C0A1-4A79-B2F3-3442BA312126}">
      <dgm:prSet/>
      <dgm:spPr/>
      <dgm:t>
        <a:bodyPr/>
        <a:lstStyle/>
        <a:p>
          <a:endParaRPr lang="en-US"/>
        </a:p>
      </dgm:t>
    </dgm:pt>
    <dgm:pt modelId="{2B0FC54E-5ED4-4893-B021-DC0218244BF2}" type="sibTrans" cxnId="{D1C85FC6-C0A1-4A79-B2F3-3442BA312126}">
      <dgm:prSet/>
      <dgm:spPr/>
      <dgm:t>
        <a:bodyPr/>
        <a:lstStyle/>
        <a:p>
          <a:endParaRPr lang="en-US"/>
        </a:p>
      </dgm:t>
    </dgm:pt>
    <dgm:pt modelId="{1E5645C8-A98B-46FF-B648-58AFF93D99E6}" type="pres">
      <dgm:prSet presAssocID="{BEB17B19-6B5D-4737-9DDB-03F8B386D933}" presName="root" presStyleCnt="0">
        <dgm:presLayoutVars>
          <dgm:dir/>
          <dgm:resizeHandles val="exact"/>
        </dgm:presLayoutVars>
      </dgm:prSet>
      <dgm:spPr/>
    </dgm:pt>
    <dgm:pt modelId="{BEAFBD53-BDA3-4D76-A786-71825EE6F515}" type="pres">
      <dgm:prSet presAssocID="{27A164F9-FD3A-4841-8573-61DB5070881A}" presName="compNode" presStyleCnt="0"/>
      <dgm:spPr/>
    </dgm:pt>
    <dgm:pt modelId="{D1DA3EBB-A72F-4085-AFF5-994E2BD99E8C}" type="pres">
      <dgm:prSet presAssocID="{27A164F9-FD3A-4841-8573-61DB5070881A}" presName="iconBgRect" presStyleLbl="bgShp" presStyleIdx="0" presStyleCnt="5"/>
      <dgm:spPr/>
    </dgm:pt>
    <dgm:pt modelId="{4ED4AB59-EA38-4300-88BC-0F4179252352}" type="pres">
      <dgm:prSet presAssocID="{27A164F9-FD3A-4841-8573-61DB5070881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F077DF41-E4FE-4476-ACE1-A7863F4BBA07}" type="pres">
      <dgm:prSet presAssocID="{27A164F9-FD3A-4841-8573-61DB5070881A}" presName="spaceRect" presStyleCnt="0"/>
      <dgm:spPr/>
    </dgm:pt>
    <dgm:pt modelId="{0B6FDAC2-1D0A-4666-BCE1-88DA61F6EACD}" type="pres">
      <dgm:prSet presAssocID="{27A164F9-FD3A-4841-8573-61DB5070881A}" presName="textRect" presStyleLbl="revTx" presStyleIdx="0" presStyleCnt="5">
        <dgm:presLayoutVars>
          <dgm:chMax val="1"/>
          <dgm:chPref val="1"/>
        </dgm:presLayoutVars>
      </dgm:prSet>
      <dgm:spPr/>
    </dgm:pt>
    <dgm:pt modelId="{790812EE-9640-48FE-A3BC-4D5F3E8A938F}" type="pres">
      <dgm:prSet presAssocID="{E515C40B-0533-4B91-B36E-1BD98322C9B4}" presName="sibTrans" presStyleCnt="0"/>
      <dgm:spPr/>
    </dgm:pt>
    <dgm:pt modelId="{6F299179-81C8-4369-87F5-4F36AD3F7F0A}" type="pres">
      <dgm:prSet presAssocID="{001E8FD0-D10F-48C6-BD08-3764CE3956FD}" presName="compNode" presStyleCnt="0"/>
      <dgm:spPr/>
    </dgm:pt>
    <dgm:pt modelId="{D37FB588-D839-43B1-A060-1F8D79FE62A7}" type="pres">
      <dgm:prSet presAssocID="{001E8FD0-D10F-48C6-BD08-3764CE3956FD}" presName="iconBgRect" presStyleLbl="bgShp" presStyleIdx="1" presStyleCnt="5"/>
      <dgm:spPr/>
    </dgm:pt>
    <dgm:pt modelId="{4F575AA9-0817-41CA-8CBB-2FF14D240D1B}" type="pres">
      <dgm:prSet presAssocID="{001E8FD0-D10F-48C6-BD08-3764CE3956F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92B950D9-9D32-4A49-BA21-025C178B7042}" type="pres">
      <dgm:prSet presAssocID="{001E8FD0-D10F-48C6-BD08-3764CE3956FD}" presName="spaceRect" presStyleCnt="0"/>
      <dgm:spPr/>
    </dgm:pt>
    <dgm:pt modelId="{FE90E2DA-8907-4803-A595-0C1BC39029B8}" type="pres">
      <dgm:prSet presAssocID="{001E8FD0-D10F-48C6-BD08-3764CE3956FD}" presName="textRect" presStyleLbl="revTx" presStyleIdx="1" presStyleCnt="5">
        <dgm:presLayoutVars>
          <dgm:chMax val="1"/>
          <dgm:chPref val="1"/>
        </dgm:presLayoutVars>
      </dgm:prSet>
      <dgm:spPr/>
    </dgm:pt>
    <dgm:pt modelId="{C909489A-A154-4F2D-8ABC-5C850CFDE0F5}" type="pres">
      <dgm:prSet presAssocID="{16E71BC0-87F7-4C94-9410-B350BE068CE0}" presName="sibTrans" presStyleCnt="0"/>
      <dgm:spPr/>
    </dgm:pt>
    <dgm:pt modelId="{C34F4C19-9F70-4BC4-871E-31A502CDC716}" type="pres">
      <dgm:prSet presAssocID="{AADD6EFE-45D3-4931-8537-ED225234E051}" presName="compNode" presStyleCnt="0"/>
      <dgm:spPr/>
    </dgm:pt>
    <dgm:pt modelId="{84B41C2A-5DCE-4082-BA7D-84C97200B76C}" type="pres">
      <dgm:prSet presAssocID="{AADD6EFE-45D3-4931-8537-ED225234E051}" presName="iconBgRect" presStyleLbl="bgShp" presStyleIdx="2" presStyleCnt="5"/>
      <dgm:spPr/>
    </dgm:pt>
    <dgm:pt modelId="{2B9A9A91-7F45-4CB8-A642-1D883E9D12DF}" type="pres">
      <dgm:prSet presAssocID="{AADD6EFE-45D3-4931-8537-ED225234E0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ADE1AE0-6D5C-4A81-AD70-6CB07EFA13A4}" type="pres">
      <dgm:prSet presAssocID="{AADD6EFE-45D3-4931-8537-ED225234E051}" presName="spaceRect" presStyleCnt="0"/>
      <dgm:spPr/>
    </dgm:pt>
    <dgm:pt modelId="{C3C4D7F6-375D-4B80-A962-FEA2D59B85DE}" type="pres">
      <dgm:prSet presAssocID="{AADD6EFE-45D3-4931-8537-ED225234E051}" presName="textRect" presStyleLbl="revTx" presStyleIdx="2" presStyleCnt="5">
        <dgm:presLayoutVars>
          <dgm:chMax val="1"/>
          <dgm:chPref val="1"/>
        </dgm:presLayoutVars>
      </dgm:prSet>
      <dgm:spPr/>
    </dgm:pt>
    <dgm:pt modelId="{3CCCF144-5F67-4F1E-B478-3C927DA06373}" type="pres">
      <dgm:prSet presAssocID="{C3CCA5E5-3B70-4E00-8729-A8F5F5D3C946}" presName="sibTrans" presStyleCnt="0"/>
      <dgm:spPr/>
    </dgm:pt>
    <dgm:pt modelId="{4D983A09-072F-4208-AE5F-929132D19B52}" type="pres">
      <dgm:prSet presAssocID="{4688A6BC-7181-4543-8BF6-57555CCFF5DE}" presName="compNode" presStyleCnt="0"/>
      <dgm:spPr/>
    </dgm:pt>
    <dgm:pt modelId="{567840B7-F801-4A2B-86E4-BDEC2A4FE634}" type="pres">
      <dgm:prSet presAssocID="{4688A6BC-7181-4543-8BF6-57555CCFF5DE}" presName="iconBgRect" presStyleLbl="bgShp" presStyleIdx="3" presStyleCnt="5"/>
      <dgm:spPr/>
    </dgm:pt>
    <dgm:pt modelId="{43E1E5E9-C567-4870-8A2D-7EEE6E820736}" type="pres">
      <dgm:prSet presAssocID="{4688A6BC-7181-4543-8BF6-57555CCFF5D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1D735323-BEF4-49C8-9050-15FFD9C5D4C5}" type="pres">
      <dgm:prSet presAssocID="{4688A6BC-7181-4543-8BF6-57555CCFF5DE}" presName="spaceRect" presStyleCnt="0"/>
      <dgm:spPr/>
    </dgm:pt>
    <dgm:pt modelId="{DC9AED57-6BC6-4A93-ACE1-1E58D87EC8F2}" type="pres">
      <dgm:prSet presAssocID="{4688A6BC-7181-4543-8BF6-57555CCFF5DE}" presName="textRect" presStyleLbl="revTx" presStyleIdx="3" presStyleCnt="5">
        <dgm:presLayoutVars>
          <dgm:chMax val="1"/>
          <dgm:chPref val="1"/>
        </dgm:presLayoutVars>
      </dgm:prSet>
      <dgm:spPr/>
    </dgm:pt>
    <dgm:pt modelId="{81F37294-9732-4DB8-823F-B1325BA145FC}" type="pres">
      <dgm:prSet presAssocID="{D23FAB34-9E0C-4B2F-8792-E307ACFB05C6}" presName="sibTrans" presStyleCnt="0"/>
      <dgm:spPr/>
    </dgm:pt>
    <dgm:pt modelId="{D6249D27-4D71-45F1-B6AF-DAF1B3BAF721}" type="pres">
      <dgm:prSet presAssocID="{FD88F5F4-B7D9-478C-9D3F-C7A8A5449C7D}" presName="compNode" presStyleCnt="0"/>
      <dgm:spPr/>
    </dgm:pt>
    <dgm:pt modelId="{0175EC0B-44B2-4829-88DF-BB7A86206328}" type="pres">
      <dgm:prSet presAssocID="{FD88F5F4-B7D9-478C-9D3F-C7A8A5449C7D}" presName="iconBgRect" presStyleLbl="bgShp" presStyleIdx="4" presStyleCnt="5"/>
      <dgm:spPr/>
    </dgm:pt>
    <dgm:pt modelId="{6215C058-770E-4194-8C44-51191510040C}" type="pres">
      <dgm:prSet presAssocID="{FD88F5F4-B7D9-478C-9D3F-C7A8A5449C7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C99BD83F-7476-4D9E-BBF0-0735D278ED9E}" type="pres">
      <dgm:prSet presAssocID="{FD88F5F4-B7D9-478C-9D3F-C7A8A5449C7D}" presName="spaceRect" presStyleCnt="0"/>
      <dgm:spPr/>
    </dgm:pt>
    <dgm:pt modelId="{C230795D-94E5-4EAE-89B5-05CFDDFCE092}" type="pres">
      <dgm:prSet presAssocID="{FD88F5F4-B7D9-478C-9D3F-C7A8A5449C7D}" presName="textRect" presStyleLbl="revTx" presStyleIdx="4" presStyleCnt="5">
        <dgm:presLayoutVars>
          <dgm:chMax val="1"/>
          <dgm:chPref val="1"/>
        </dgm:presLayoutVars>
      </dgm:prSet>
      <dgm:spPr/>
    </dgm:pt>
  </dgm:ptLst>
  <dgm:cxnLst>
    <dgm:cxn modelId="{2A6C480A-A0FB-47D3-9EAC-4BCD4BF4D26D}" type="presOf" srcId="{27A164F9-FD3A-4841-8573-61DB5070881A}" destId="{0B6FDAC2-1D0A-4666-BCE1-88DA61F6EACD}" srcOrd="0" destOrd="0" presId="urn:microsoft.com/office/officeart/2018/5/layout/IconCircleLabelList"/>
    <dgm:cxn modelId="{BBC9A829-0AE1-47B9-AAAA-EB6D47C13A55}" type="presOf" srcId="{AADD6EFE-45D3-4931-8537-ED225234E051}" destId="{C3C4D7F6-375D-4B80-A962-FEA2D59B85DE}" srcOrd="0" destOrd="0" presId="urn:microsoft.com/office/officeart/2018/5/layout/IconCircleLabelList"/>
    <dgm:cxn modelId="{C8EC0447-A02F-4C90-BA28-3F069091B46C}" type="presOf" srcId="{BEB17B19-6B5D-4737-9DDB-03F8B386D933}" destId="{1E5645C8-A98B-46FF-B648-58AFF93D99E6}" srcOrd="0" destOrd="0" presId="urn:microsoft.com/office/officeart/2018/5/layout/IconCircleLabelList"/>
    <dgm:cxn modelId="{2E179A4A-ACA4-4F15-9F79-BE23118F4F60}" type="presOf" srcId="{001E8FD0-D10F-48C6-BD08-3764CE3956FD}" destId="{FE90E2DA-8907-4803-A595-0C1BC39029B8}" srcOrd="0" destOrd="0" presId="urn:microsoft.com/office/officeart/2018/5/layout/IconCircleLabelList"/>
    <dgm:cxn modelId="{377AFD7F-1F8D-4994-A0C6-3A5B2A986DD8}" type="presOf" srcId="{FD88F5F4-B7D9-478C-9D3F-C7A8A5449C7D}" destId="{C230795D-94E5-4EAE-89B5-05CFDDFCE092}" srcOrd="0" destOrd="0" presId="urn:microsoft.com/office/officeart/2018/5/layout/IconCircleLabelList"/>
    <dgm:cxn modelId="{C7611C94-7794-4F98-B673-26C7527AEBC1}" srcId="{BEB17B19-6B5D-4737-9DDB-03F8B386D933}" destId="{27A164F9-FD3A-4841-8573-61DB5070881A}" srcOrd="0" destOrd="0" parTransId="{E2431490-9097-4A88-9F6C-61CDC4DEE19E}" sibTransId="{E515C40B-0533-4B91-B36E-1BD98322C9B4}"/>
    <dgm:cxn modelId="{22507794-9518-49ED-99E2-5A603FC40E91}" srcId="{BEB17B19-6B5D-4737-9DDB-03F8B386D933}" destId="{001E8FD0-D10F-48C6-BD08-3764CE3956FD}" srcOrd="1" destOrd="0" parTransId="{6ADB8414-8CA2-47E7-B7AB-FB0A72AE954C}" sibTransId="{16E71BC0-87F7-4C94-9410-B350BE068CE0}"/>
    <dgm:cxn modelId="{7586AAB4-266F-43DF-A176-2715EA5802B1}" srcId="{BEB17B19-6B5D-4737-9DDB-03F8B386D933}" destId="{4688A6BC-7181-4543-8BF6-57555CCFF5DE}" srcOrd="3" destOrd="0" parTransId="{2FF421C0-85A0-4D0D-95AE-C634B3E5FB17}" sibTransId="{D23FAB34-9E0C-4B2F-8792-E307ACFB05C6}"/>
    <dgm:cxn modelId="{D1C85FC6-C0A1-4A79-B2F3-3442BA312126}" srcId="{BEB17B19-6B5D-4737-9DDB-03F8B386D933}" destId="{FD88F5F4-B7D9-478C-9D3F-C7A8A5449C7D}" srcOrd="4" destOrd="0" parTransId="{B7B17FFD-8C6C-4142-A197-63BF6B074365}" sibTransId="{2B0FC54E-5ED4-4893-B021-DC0218244BF2}"/>
    <dgm:cxn modelId="{29FB23CB-D902-474C-9B46-88CEFC176424}" srcId="{BEB17B19-6B5D-4737-9DDB-03F8B386D933}" destId="{AADD6EFE-45D3-4931-8537-ED225234E051}" srcOrd="2" destOrd="0" parTransId="{3DB91542-AF03-4DF9-8392-5D3B86B73E6A}" sibTransId="{C3CCA5E5-3B70-4E00-8729-A8F5F5D3C946}"/>
    <dgm:cxn modelId="{652B9DD4-D040-4AB6-882F-FC1B72411F38}" type="presOf" srcId="{4688A6BC-7181-4543-8BF6-57555CCFF5DE}" destId="{DC9AED57-6BC6-4A93-ACE1-1E58D87EC8F2}" srcOrd="0" destOrd="0" presId="urn:microsoft.com/office/officeart/2018/5/layout/IconCircleLabelList"/>
    <dgm:cxn modelId="{8019740F-C2DE-4119-BC28-8735909D05E1}" type="presParOf" srcId="{1E5645C8-A98B-46FF-B648-58AFF93D99E6}" destId="{BEAFBD53-BDA3-4D76-A786-71825EE6F515}" srcOrd="0" destOrd="0" presId="urn:microsoft.com/office/officeart/2018/5/layout/IconCircleLabelList"/>
    <dgm:cxn modelId="{C3AC95C0-A844-45FE-88C6-3192418293F1}" type="presParOf" srcId="{BEAFBD53-BDA3-4D76-A786-71825EE6F515}" destId="{D1DA3EBB-A72F-4085-AFF5-994E2BD99E8C}" srcOrd="0" destOrd="0" presId="urn:microsoft.com/office/officeart/2018/5/layout/IconCircleLabelList"/>
    <dgm:cxn modelId="{EC9BA26B-A97E-42BF-B953-7D59BEE85FE3}" type="presParOf" srcId="{BEAFBD53-BDA3-4D76-A786-71825EE6F515}" destId="{4ED4AB59-EA38-4300-88BC-0F4179252352}" srcOrd="1" destOrd="0" presId="urn:microsoft.com/office/officeart/2018/5/layout/IconCircleLabelList"/>
    <dgm:cxn modelId="{59A40E29-CC31-480C-B3D8-F4AA8A47481D}" type="presParOf" srcId="{BEAFBD53-BDA3-4D76-A786-71825EE6F515}" destId="{F077DF41-E4FE-4476-ACE1-A7863F4BBA07}" srcOrd="2" destOrd="0" presId="urn:microsoft.com/office/officeart/2018/5/layout/IconCircleLabelList"/>
    <dgm:cxn modelId="{4E4B9CF8-B7F8-494A-8C40-76FBE437054B}" type="presParOf" srcId="{BEAFBD53-BDA3-4D76-A786-71825EE6F515}" destId="{0B6FDAC2-1D0A-4666-BCE1-88DA61F6EACD}" srcOrd="3" destOrd="0" presId="urn:microsoft.com/office/officeart/2018/5/layout/IconCircleLabelList"/>
    <dgm:cxn modelId="{2E4463E9-5FD2-4FAF-9628-5ECBDF9CC4F6}" type="presParOf" srcId="{1E5645C8-A98B-46FF-B648-58AFF93D99E6}" destId="{790812EE-9640-48FE-A3BC-4D5F3E8A938F}" srcOrd="1" destOrd="0" presId="urn:microsoft.com/office/officeart/2018/5/layout/IconCircleLabelList"/>
    <dgm:cxn modelId="{87669E13-13D7-455B-B5D1-E04963A74F17}" type="presParOf" srcId="{1E5645C8-A98B-46FF-B648-58AFF93D99E6}" destId="{6F299179-81C8-4369-87F5-4F36AD3F7F0A}" srcOrd="2" destOrd="0" presId="urn:microsoft.com/office/officeart/2018/5/layout/IconCircleLabelList"/>
    <dgm:cxn modelId="{5935690B-787B-4EA7-A982-79A001F476D9}" type="presParOf" srcId="{6F299179-81C8-4369-87F5-4F36AD3F7F0A}" destId="{D37FB588-D839-43B1-A060-1F8D79FE62A7}" srcOrd="0" destOrd="0" presId="urn:microsoft.com/office/officeart/2018/5/layout/IconCircleLabelList"/>
    <dgm:cxn modelId="{715C36BC-AD50-4180-AE38-D77FA1B2752E}" type="presParOf" srcId="{6F299179-81C8-4369-87F5-4F36AD3F7F0A}" destId="{4F575AA9-0817-41CA-8CBB-2FF14D240D1B}" srcOrd="1" destOrd="0" presId="urn:microsoft.com/office/officeart/2018/5/layout/IconCircleLabelList"/>
    <dgm:cxn modelId="{9EF1D030-F948-4888-AF19-F96BA1E83ACE}" type="presParOf" srcId="{6F299179-81C8-4369-87F5-4F36AD3F7F0A}" destId="{92B950D9-9D32-4A49-BA21-025C178B7042}" srcOrd="2" destOrd="0" presId="urn:microsoft.com/office/officeart/2018/5/layout/IconCircleLabelList"/>
    <dgm:cxn modelId="{2B98FEF6-0335-4DE1-B8EE-6732E355CCB0}" type="presParOf" srcId="{6F299179-81C8-4369-87F5-4F36AD3F7F0A}" destId="{FE90E2DA-8907-4803-A595-0C1BC39029B8}" srcOrd="3" destOrd="0" presId="urn:microsoft.com/office/officeart/2018/5/layout/IconCircleLabelList"/>
    <dgm:cxn modelId="{546AC0D8-850E-458B-8747-AA0169DBF77C}" type="presParOf" srcId="{1E5645C8-A98B-46FF-B648-58AFF93D99E6}" destId="{C909489A-A154-4F2D-8ABC-5C850CFDE0F5}" srcOrd="3" destOrd="0" presId="urn:microsoft.com/office/officeart/2018/5/layout/IconCircleLabelList"/>
    <dgm:cxn modelId="{9357537D-1EBA-49F4-80D6-56D136C3161C}" type="presParOf" srcId="{1E5645C8-A98B-46FF-B648-58AFF93D99E6}" destId="{C34F4C19-9F70-4BC4-871E-31A502CDC716}" srcOrd="4" destOrd="0" presId="urn:microsoft.com/office/officeart/2018/5/layout/IconCircleLabelList"/>
    <dgm:cxn modelId="{07C46E00-4232-44CD-99F9-8D354EE2289B}" type="presParOf" srcId="{C34F4C19-9F70-4BC4-871E-31A502CDC716}" destId="{84B41C2A-5DCE-4082-BA7D-84C97200B76C}" srcOrd="0" destOrd="0" presId="urn:microsoft.com/office/officeart/2018/5/layout/IconCircleLabelList"/>
    <dgm:cxn modelId="{C37BC3F8-63CE-414C-9BC0-D2D97E6E5E03}" type="presParOf" srcId="{C34F4C19-9F70-4BC4-871E-31A502CDC716}" destId="{2B9A9A91-7F45-4CB8-A642-1D883E9D12DF}" srcOrd="1" destOrd="0" presId="urn:microsoft.com/office/officeart/2018/5/layout/IconCircleLabelList"/>
    <dgm:cxn modelId="{3FFF2FF1-81BB-4FEB-BFD0-0B9D07111A87}" type="presParOf" srcId="{C34F4C19-9F70-4BC4-871E-31A502CDC716}" destId="{9ADE1AE0-6D5C-4A81-AD70-6CB07EFA13A4}" srcOrd="2" destOrd="0" presId="urn:microsoft.com/office/officeart/2018/5/layout/IconCircleLabelList"/>
    <dgm:cxn modelId="{A0BC775D-05D7-40D5-94C6-721CADF2E28A}" type="presParOf" srcId="{C34F4C19-9F70-4BC4-871E-31A502CDC716}" destId="{C3C4D7F6-375D-4B80-A962-FEA2D59B85DE}" srcOrd="3" destOrd="0" presId="urn:microsoft.com/office/officeart/2018/5/layout/IconCircleLabelList"/>
    <dgm:cxn modelId="{C8498196-F874-429A-8871-A3C05DFB0831}" type="presParOf" srcId="{1E5645C8-A98B-46FF-B648-58AFF93D99E6}" destId="{3CCCF144-5F67-4F1E-B478-3C927DA06373}" srcOrd="5" destOrd="0" presId="urn:microsoft.com/office/officeart/2018/5/layout/IconCircleLabelList"/>
    <dgm:cxn modelId="{EFC662C9-A231-4307-88E2-B27C07D7DF50}" type="presParOf" srcId="{1E5645C8-A98B-46FF-B648-58AFF93D99E6}" destId="{4D983A09-072F-4208-AE5F-929132D19B52}" srcOrd="6" destOrd="0" presId="urn:microsoft.com/office/officeart/2018/5/layout/IconCircleLabelList"/>
    <dgm:cxn modelId="{BF949A73-51D8-4779-BD22-D189F8AF103B}" type="presParOf" srcId="{4D983A09-072F-4208-AE5F-929132D19B52}" destId="{567840B7-F801-4A2B-86E4-BDEC2A4FE634}" srcOrd="0" destOrd="0" presId="urn:microsoft.com/office/officeart/2018/5/layout/IconCircleLabelList"/>
    <dgm:cxn modelId="{BCFA87C8-94FE-40B5-A276-7A05105D02C7}" type="presParOf" srcId="{4D983A09-072F-4208-AE5F-929132D19B52}" destId="{43E1E5E9-C567-4870-8A2D-7EEE6E820736}" srcOrd="1" destOrd="0" presId="urn:microsoft.com/office/officeart/2018/5/layout/IconCircleLabelList"/>
    <dgm:cxn modelId="{83AC047B-F52E-4979-A0DF-89D0087A3665}" type="presParOf" srcId="{4D983A09-072F-4208-AE5F-929132D19B52}" destId="{1D735323-BEF4-49C8-9050-15FFD9C5D4C5}" srcOrd="2" destOrd="0" presId="urn:microsoft.com/office/officeart/2018/5/layout/IconCircleLabelList"/>
    <dgm:cxn modelId="{EF04000D-1AC9-4233-981B-6A6A752781BE}" type="presParOf" srcId="{4D983A09-072F-4208-AE5F-929132D19B52}" destId="{DC9AED57-6BC6-4A93-ACE1-1E58D87EC8F2}" srcOrd="3" destOrd="0" presId="urn:microsoft.com/office/officeart/2018/5/layout/IconCircleLabelList"/>
    <dgm:cxn modelId="{AF3AB33F-F814-4A0D-AE7D-36D6FD6352C2}" type="presParOf" srcId="{1E5645C8-A98B-46FF-B648-58AFF93D99E6}" destId="{81F37294-9732-4DB8-823F-B1325BA145FC}" srcOrd="7" destOrd="0" presId="urn:microsoft.com/office/officeart/2018/5/layout/IconCircleLabelList"/>
    <dgm:cxn modelId="{5BC11190-166F-41C0-84B7-27B741CD0DDC}" type="presParOf" srcId="{1E5645C8-A98B-46FF-B648-58AFF93D99E6}" destId="{D6249D27-4D71-45F1-B6AF-DAF1B3BAF721}" srcOrd="8" destOrd="0" presId="urn:microsoft.com/office/officeart/2018/5/layout/IconCircleLabelList"/>
    <dgm:cxn modelId="{7C4CBF1D-B349-4D1B-AF23-1195079970A1}" type="presParOf" srcId="{D6249D27-4D71-45F1-B6AF-DAF1B3BAF721}" destId="{0175EC0B-44B2-4829-88DF-BB7A86206328}" srcOrd="0" destOrd="0" presId="urn:microsoft.com/office/officeart/2018/5/layout/IconCircleLabelList"/>
    <dgm:cxn modelId="{9638D54A-ADF2-4E45-8CAE-94C9653EF271}" type="presParOf" srcId="{D6249D27-4D71-45F1-B6AF-DAF1B3BAF721}" destId="{6215C058-770E-4194-8C44-51191510040C}" srcOrd="1" destOrd="0" presId="urn:microsoft.com/office/officeart/2018/5/layout/IconCircleLabelList"/>
    <dgm:cxn modelId="{BF2007CF-979D-4AF7-BD04-5A5B7077A2F9}" type="presParOf" srcId="{D6249D27-4D71-45F1-B6AF-DAF1B3BAF721}" destId="{C99BD83F-7476-4D9E-BBF0-0735D278ED9E}" srcOrd="2" destOrd="0" presId="urn:microsoft.com/office/officeart/2018/5/layout/IconCircleLabelList"/>
    <dgm:cxn modelId="{AA52A9B5-90FE-4C4A-BE30-491038F7656F}" type="presParOf" srcId="{D6249D27-4D71-45F1-B6AF-DAF1B3BAF721}" destId="{C230795D-94E5-4EAE-89B5-05CFDDFCE09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FE549-A925-4E75-BB69-DD0936CE051A}">
      <dsp:nvSpPr>
        <dsp:cNvPr id="0" name=""/>
        <dsp:cNvSpPr/>
      </dsp:nvSpPr>
      <dsp:spPr>
        <a:xfrm>
          <a:off x="0" y="451"/>
          <a:ext cx="10168127" cy="10554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4779D9-5D9B-4C55-882B-1F46644826CA}">
      <dsp:nvSpPr>
        <dsp:cNvPr id="0" name=""/>
        <dsp:cNvSpPr/>
      </dsp:nvSpPr>
      <dsp:spPr>
        <a:xfrm>
          <a:off x="319277" y="237930"/>
          <a:ext cx="580504" cy="5805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45F210-7130-48A3-A4F9-086A102CC4AE}">
      <dsp:nvSpPr>
        <dsp:cNvPr id="0" name=""/>
        <dsp:cNvSpPr/>
      </dsp:nvSpPr>
      <dsp:spPr>
        <a:xfrm>
          <a:off x="1219058" y="451"/>
          <a:ext cx="8949069" cy="105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03" tIns="111703" rIns="111703" bIns="111703" numCol="1" spcCol="1270" anchor="ctr" anchorCtr="0">
          <a:noAutofit/>
        </a:bodyPr>
        <a:lstStyle/>
        <a:p>
          <a:pPr marL="0" lvl="0" indent="0" algn="l" defTabSz="1111250">
            <a:lnSpc>
              <a:spcPct val="100000"/>
            </a:lnSpc>
            <a:spcBef>
              <a:spcPct val="0"/>
            </a:spcBef>
            <a:spcAft>
              <a:spcPct val="35000"/>
            </a:spcAft>
            <a:buNone/>
          </a:pPr>
          <a:r>
            <a:rPr lang="en-GB" sz="2500" kern="1200"/>
            <a:t>Building the systems you need to extract value from data.</a:t>
          </a:r>
          <a:endParaRPr lang="en-US" sz="2500" kern="1200"/>
        </a:p>
      </dsp:txBody>
      <dsp:txXfrm>
        <a:off x="1219058" y="451"/>
        <a:ext cx="8949069" cy="1055462"/>
      </dsp:txXfrm>
    </dsp:sp>
    <dsp:sp modelId="{BE063E00-5B41-428F-8BEB-FFEB2814FB62}">
      <dsp:nvSpPr>
        <dsp:cNvPr id="0" name=""/>
        <dsp:cNvSpPr/>
      </dsp:nvSpPr>
      <dsp:spPr>
        <a:xfrm>
          <a:off x="0" y="1319778"/>
          <a:ext cx="10168127" cy="10554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BAB5D-BADB-403F-BFD3-B26C36B710EF}">
      <dsp:nvSpPr>
        <dsp:cNvPr id="0" name=""/>
        <dsp:cNvSpPr/>
      </dsp:nvSpPr>
      <dsp:spPr>
        <a:xfrm>
          <a:off x="319277" y="1557257"/>
          <a:ext cx="580504" cy="5805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86BA1-07C2-4F92-BF68-896BD0539999}">
      <dsp:nvSpPr>
        <dsp:cNvPr id="0" name=""/>
        <dsp:cNvSpPr/>
      </dsp:nvSpPr>
      <dsp:spPr>
        <a:xfrm>
          <a:off x="1219058" y="1319778"/>
          <a:ext cx="8949069" cy="105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03" tIns="111703" rIns="111703" bIns="111703" numCol="1" spcCol="1270" anchor="ctr" anchorCtr="0">
          <a:noAutofit/>
        </a:bodyPr>
        <a:lstStyle/>
        <a:p>
          <a:pPr marL="0" lvl="0" indent="0" algn="l" defTabSz="1111250">
            <a:lnSpc>
              <a:spcPct val="100000"/>
            </a:lnSpc>
            <a:spcBef>
              <a:spcPct val="0"/>
            </a:spcBef>
            <a:spcAft>
              <a:spcPct val="35000"/>
            </a:spcAft>
            <a:buNone/>
          </a:pPr>
          <a:r>
            <a:rPr lang="en-GB" sz="2500" kern="1200" dirty="0"/>
            <a:t>Answering some kind of question</a:t>
          </a:r>
          <a:br>
            <a:rPr lang="en-GB" sz="2500" kern="1200" dirty="0"/>
          </a:br>
          <a:endParaRPr lang="en-US" sz="2500" kern="1200" dirty="0"/>
        </a:p>
      </dsp:txBody>
      <dsp:txXfrm>
        <a:off x="1219058" y="1319778"/>
        <a:ext cx="8949069" cy="1055462"/>
      </dsp:txXfrm>
    </dsp:sp>
    <dsp:sp modelId="{CECD148B-11AA-414E-8FE9-EA3CADA83987}">
      <dsp:nvSpPr>
        <dsp:cNvPr id="0" name=""/>
        <dsp:cNvSpPr/>
      </dsp:nvSpPr>
      <dsp:spPr>
        <a:xfrm>
          <a:off x="0" y="2639106"/>
          <a:ext cx="10168127" cy="10554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3F417-40F4-4A93-B359-7683453C2E7E}">
      <dsp:nvSpPr>
        <dsp:cNvPr id="0" name=""/>
        <dsp:cNvSpPr/>
      </dsp:nvSpPr>
      <dsp:spPr>
        <a:xfrm>
          <a:off x="319277" y="2876585"/>
          <a:ext cx="580504" cy="5805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76E6F-1622-443F-8BFD-7535D1058EBF}">
      <dsp:nvSpPr>
        <dsp:cNvPr id="0" name=""/>
        <dsp:cNvSpPr/>
      </dsp:nvSpPr>
      <dsp:spPr>
        <a:xfrm>
          <a:off x="1219058" y="2639106"/>
          <a:ext cx="4575657" cy="105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03" tIns="111703" rIns="111703" bIns="111703" numCol="1" spcCol="1270" anchor="ctr" anchorCtr="0">
          <a:noAutofit/>
        </a:bodyPr>
        <a:lstStyle/>
        <a:p>
          <a:pPr marL="0" lvl="0" indent="0" algn="l" defTabSz="1111250">
            <a:lnSpc>
              <a:spcPct val="100000"/>
            </a:lnSpc>
            <a:spcBef>
              <a:spcPct val="0"/>
            </a:spcBef>
            <a:spcAft>
              <a:spcPct val="35000"/>
            </a:spcAft>
            <a:buNone/>
          </a:pPr>
          <a:r>
            <a:rPr lang="en-GB" sz="2500" kern="1200"/>
            <a:t>Examples:</a:t>
          </a:r>
          <a:endParaRPr lang="en-US" sz="2500" kern="1200"/>
        </a:p>
      </dsp:txBody>
      <dsp:txXfrm>
        <a:off x="1219058" y="2639106"/>
        <a:ext cx="4575657" cy="1055462"/>
      </dsp:txXfrm>
    </dsp:sp>
    <dsp:sp modelId="{62863B5B-7E1B-4B6C-B9F4-02BC414EA519}">
      <dsp:nvSpPr>
        <dsp:cNvPr id="0" name=""/>
        <dsp:cNvSpPr/>
      </dsp:nvSpPr>
      <dsp:spPr>
        <a:xfrm>
          <a:off x="5794716" y="2639106"/>
          <a:ext cx="4373411" cy="105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03" tIns="111703" rIns="111703" bIns="111703" numCol="1" spcCol="1270" anchor="ctr" anchorCtr="0">
          <a:noAutofit/>
        </a:bodyPr>
        <a:lstStyle/>
        <a:p>
          <a:pPr marL="0" lvl="0" indent="0" algn="l" defTabSz="622300">
            <a:lnSpc>
              <a:spcPct val="100000"/>
            </a:lnSpc>
            <a:spcBef>
              <a:spcPct val="0"/>
            </a:spcBef>
            <a:spcAft>
              <a:spcPct val="35000"/>
            </a:spcAft>
            <a:buNone/>
          </a:pPr>
          <a:r>
            <a:rPr lang="en-GB" sz="1400" kern="1200"/>
            <a:t>Looking at historical trends</a:t>
          </a:r>
          <a:endParaRPr lang="en-US" sz="1400" kern="1200"/>
        </a:p>
        <a:p>
          <a:pPr marL="0" lvl="0" indent="0" algn="l" defTabSz="622300">
            <a:lnSpc>
              <a:spcPct val="100000"/>
            </a:lnSpc>
            <a:spcBef>
              <a:spcPct val="0"/>
            </a:spcBef>
            <a:spcAft>
              <a:spcPct val="35000"/>
            </a:spcAft>
            <a:buNone/>
          </a:pPr>
          <a:r>
            <a:rPr lang="en-GB" sz="1400" kern="1200"/>
            <a:t>Making a real-time prediction</a:t>
          </a:r>
          <a:endParaRPr lang="en-US" sz="1400" kern="1200"/>
        </a:p>
        <a:p>
          <a:pPr marL="0" lvl="0" indent="0" algn="l" defTabSz="622300">
            <a:lnSpc>
              <a:spcPct val="100000"/>
            </a:lnSpc>
            <a:spcBef>
              <a:spcPct val="0"/>
            </a:spcBef>
            <a:spcAft>
              <a:spcPct val="35000"/>
            </a:spcAft>
            <a:buNone/>
          </a:pPr>
          <a:r>
            <a:rPr lang="en-GB" sz="1400" kern="1200"/>
            <a:t>Monitoring and detecting anomalies</a:t>
          </a:r>
          <a:endParaRPr lang="en-US" sz="1400" kern="1200"/>
        </a:p>
      </dsp:txBody>
      <dsp:txXfrm>
        <a:off x="5794716" y="2639106"/>
        <a:ext cx="4373411" cy="1055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DA75E-C247-423D-8879-DF310FF0AF70}">
      <dsp:nvSpPr>
        <dsp:cNvPr id="0" name=""/>
        <dsp:cNvSpPr/>
      </dsp:nvSpPr>
      <dsp:spPr>
        <a:xfrm>
          <a:off x="0" y="272"/>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A933F-5BF2-4F3C-B2F4-96B7D75BDA9D}">
      <dsp:nvSpPr>
        <dsp:cNvPr id="0" name=""/>
        <dsp:cNvSpPr/>
      </dsp:nvSpPr>
      <dsp:spPr>
        <a:xfrm>
          <a:off x="113540" y="84724"/>
          <a:ext cx="206437" cy="206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05DD0-BBB1-4505-8F4D-3AADEB660D56}">
      <dsp:nvSpPr>
        <dsp:cNvPr id="0" name=""/>
        <dsp:cNvSpPr/>
      </dsp:nvSpPr>
      <dsp:spPr>
        <a:xfrm>
          <a:off x="433519" y="272"/>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1) Specify the question do you want to answer? The requirements</a:t>
          </a:r>
        </a:p>
      </dsp:txBody>
      <dsp:txXfrm>
        <a:off x="433519" y="272"/>
        <a:ext cx="10082080" cy="375341"/>
      </dsp:txXfrm>
    </dsp:sp>
    <dsp:sp modelId="{F80EB431-6A77-4A26-9D6D-0A2E69AB8352}">
      <dsp:nvSpPr>
        <dsp:cNvPr id="0" name=""/>
        <dsp:cNvSpPr/>
      </dsp:nvSpPr>
      <dsp:spPr>
        <a:xfrm>
          <a:off x="0" y="469449"/>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9B5BA-3F62-4F50-AFC9-594502E9AFE9}">
      <dsp:nvSpPr>
        <dsp:cNvPr id="0" name=""/>
        <dsp:cNvSpPr/>
      </dsp:nvSpPr>
      <dsp:spPr>
        <a:xfrm>
          <a:off x="113540" y="553900"/>
          <a:ext cx="206437" cy="206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3167E6-6D36-486E-8C8F-FB471946B36D}">
      <dsp:nvSpPr>
        <dsp:cNvPr id="0" name=""/>
        <dsp:cNvSpPr/>
      </dsp:nvSpPr>
      <dsp:spPr>
        <a:xfrm>
          <a:off x="433519" y="469449"/>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2) What data do you have? </a:t>
          </a:r>
        </a:p>
      </dsp:txBody>
      <dsp:txXfrm>
        <a:off x="433519" y="469449"/>
        <a:ext cx="10082080" cy="375341"/>
      </dsp:txXfrm>
    </dsp:sp>
    <dsp:sp modelId="{206707A3-B682-477F-BA59-8B53540ECEF2}">
      <dsp:nvSpPr>
        <dsp:cNvPr id="0" name=""/>
        <dsp:cNvSpPr/>
      </dsp:nvSpPr>
      <dsp:spPr>
        <a:xfrm>
          <a:off x="0" y="938625"/>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CBEE1-1B05-4FC7-9309-7B3BEEDD6A99}">
      <dsp:nvSpPr>
        <dsp:cNvPr id="0" name=""/>
        <dsp:cNvSpPr/>
      </dsp:nvSpPr>
      <dsp:spPr>
        <a:xfrm>
          <a:off x="113540" y="1023077"/>
          <a:ext cx="206437" cy="206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FFB5BE-8C39-4E02-9142-772BD3FBA141}">
      <dsp:nvSpPr>
        <dsp:cNvPr id="0" name=""/>
        <dsp:cNvSpPr/>
      </dsp:nvSpPr>
      <dsp:spPr>
        <a:xfrm>
          <a:off x="433519" y="938625"/>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3) Prepare or collect the data</a:t>
          </a:r>
        </a:p>
      </dsp:txBody>
      <dsp:txXfrm>
        <a:off x="433519" y="938625"/>
        <a:ext cx="10082080" cy="375341"/>
      </dsp:txXfrm>
    </dsp:sp>
    <dsp:sp modelId="{DA9CA8B1-76B0-4965-BBBB-7512978A80FE}">
      <dsp:nvSpPr>
        <dsp:cNvPr id="0" name=""/>
        <dsp:cNvSpPr/>
      </dsp:nvSpPr>
      <dsp:spPr>
        <a:xfrm>
          <a:off x="0" y="1407801"/>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9DF62-D127-4E98-B8FB-5E8EB206937E}">
      <dsp:nvSpPr>
        <dsp:cNvPr id="0" name=""/>
        <dsp:cNvSpPr/>
      </dsp:nvSpPr>
      <dsp:spPr>
        <a:xfrm>
          <a:off x="113540" y="1492253"/>
          <a:ext cx="206437" cy="206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4C15D5-39AF-4BB3-B5F8-BFB503B8C283}">
      <dsp:nvSpPr>
        <dsp:cNvPr id="0" name=""/>
        <dsp:cNvSpPr/>
      </dsp:nvSpPr>
      <dsp:spPr>
        <a:xfrm>
          <a:off x="433519" y="1407801"/>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4) Clean, process and store the data</a:t>
          </a:r>
        </a:p>
      </dsp:txBody>
      <dsp:txXfrm>
        <a:off x="433519" y="1407801"/>
        <a:ext cx="10082080" cy="375341"/>
      </dsp:txXfrm>
    </dsp:sp>
    <dsp:sp modelId="{1352559C-6B8D-4628-BA33-81C01821A923}">
      <dsp:nvSpPr>
        <dsp:cNvPr id="0" name=""/>
        <dsp:cNvSpPr/>
      </dsp:nvSpPr>
      <dsp:spPr>
        <a:xfrm>
          <a:off x="0" y="1876978"/>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CC5076-DEAA-4239-8389-6D0DF25048F5}">
      <dsp:nvSpPr>
        <dsp:cNvPr id="0" name=""/>
        <dsp:cNvSpPr/>
      </dsp:nvSpPr>
      <dsp:spPr>
        <a:xfrm>
          <a:off x="113540" y="1961430"/>
          <a:ext cx="206437" cy="206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8C9F12-A000-4046-ACFA-A9CFE751A31E}">
      <dsp:nvSpPr>
        <dsp:cNvPr id="0" name=""/>
        <dsp:cNvSpPr/>
      </dsp:nvSpPr>
      <dsp:spPr>
        <a:xfrm>
          <a:off x="433519" y="1876978"/>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5) Analyse the data / build your model</a:t>
          </a:r>
        </a:p>
      </dsp:txBody>
      <dsp:txXfrm>
        <a:off x="433519" y="1876978"/>
        <a:ext cx="10082080" cy="375341"/>
      </dsp:txXfrm>
    </dsp:sp>
    <dsp:sp modelId="{5E468123-35FF-4772-8068-86CEB6B774AE}">
      <dsp:nvSpPr>
        <dsp:cNvPr id="0" name=""/>
        <dsp:cNvSpPr/>
      </dsp:nvSpPr>
      <dsp:spPr>
        <a:xfrm>
          <a:off x="0" y="2346154"/>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82A85-B430-4246-A73A-92F59AE1FFD7}">
      <dsp:nvSpPr>
        <dsp:cNvPr id="0" name=""/>
        <dsp:cNvSpPr/>
      </dsp:nvSpPr>
      <dsp:spPr>
        <a:xfrm>
          <a:off x="113540" y="2430606"/>
          <a:ext cx="206437" cy="206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D83E50-5D2E-45CC-A283-4291CD300088}">
      <dsp:nvSpPr>
        <dsp:cNvPr id="0" name=""/>
        <dsp:cNvSpPr/>
      </dsp:nvSpPr>
      <dsp:spPr>
        <a:xfrm>
          <a:off x="433519" y="2346154"/>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6) Deploy your model and system</a:t>
          </a:r>
        </a:p>
      </dsp:txBody>
      <dsp:txXfrm>
        <a:off x="433519" y="2346154"/>
        <a:ext cx="10082080" cy="375341"/>
      </dsp:txXfrm>
    </dsp:sp>
    <dsp:sp modelId="{49C698C7-DCBD-4F74-A7F4-C9A274624557}">
      <dsp:nvSpPr>
        <dsp:cNvPr id="0" name=""/>
        <dsp:cNvSpPr/>
      </dsp:nvSpPr>
      <dsp:spPr>
        <a:xfrm>
          <a:off x="0" y="2815331"/>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76F52C-B4A6-480E-91F0-55E729B60DF5}">
      <dsp:nvSpPr>
        <dsp:cNvPr id="0" name=""/>
        <dsp:cNvSpPr/>
      </dsp:nvSpPr>
      <dsp:spPr>
        <a:xfrm>
          <a:off x="113540" y="2899782"/>
          <a:ext cx="206437" cy="20643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97ED3-3EC0-48DA-9647-DEFDD65DF778}">
      <dsp:nvSpPr>
        <dsp:cNvPr id="0" name=""/>
        <dsp:cNvSpPr/>
      </dsp:nvSpPr>
      <dsp:spPr>
        <a:xfrm>
          <a:off x="433519" y="2815331"/>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7) Take action based on the result</a:t>
          </a:r>
        </a:p>
      </dsp:txBody>
      <dsp:txXfrm>
        <a:off x="433519" y="2815331"/>
        <a:ext cx="10082080" cy="375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AE605-8F04-4D21-89AB-25F9BA3B6182}">
      <dsp:nvSpPr>
        <dsp:cNvPr id="0" name=""/>
        <dsp:cNvSpPr/>
      </dsp:nvSpPr>
      <dsp:spPr>
        <a:xfrm>
          <a:off x="2899779" y="686484"/>
          <a:ext cx="530464" cy="91440"/>
        </a:xfrm>
        <a:custGeom>
          <a:avLst/>
          <a:gdLst/>
          <a:ahLst/>
          <a:cxnLst/>
          <a:rect l="0" t="0" r="0" b="0"/>
          <a:pathLst>
            <a:path>
              <a:moveTo>
                <a:pt x="0" y="45720"/>
              </a:moveTo>
              <a:lnTo>
                <a:pt x="53046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729398"/>
        <a:ext cx="28053" cy="5610"/>
      </dsp:txXfrm>
    </dsp:sp>
    <dsp:sp modelId="{B2C1018A-0E70-4514-B001-F1E2A5A962D1}">
      <dsp:nvSpPr>
        <dsp:cNvPr id="0" name=""/>
        <dsp:cNvSpPr/>
      </dsp:nvSpPr>
      <dsp:spPr>
        <a:xfrm>
          <a:off x="462167" y="380"/>
          <a:ext cx="2439412" cy="14636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Your model vs other models vs reality.</a:t>
          </a:r>
          <a:endParaRPr lang="en-US" sz="2100" kern="1200"/>
        </a:p>
      </dsp:txBody>
      <dsp:txXfrm>
        <a:off x="462167" y="380"/>
        <a:ext cx="2439412" cy="1463647"/>
      </dsp:txXfrm>
    </dsp:sp>
    <dsp:sp modelId="{D432002B-0146-465E-88A4-86FCB808241A}">
      <dsp:nvSpPr>
        <dsp:cNvPr id="0" name=""/>
        <dsp:cNvSpPr/>
      </dsp:nvSpPr>
      <dsp:spPr>
        <a:xfrm>
          <a:off x="1681873" y="1462227"/>
          <a:ext cx="3000476" cy="530464"/>
        </a:xfrm>
        <a:custGeom>
          <a:avLst/>
          <a:gdLst/>
          <a:ahLst/>
          <a:cxnLst/>
          <a:rect l="0" t="0" r="0" b="0"/>
          <a:pathLst>
            <a:path>
              <a:moveTo>
                <a:pt x="3000476" y="0"/>
              </a:moveTo>
              <a:lnTo>
                <a:pt x="3000476" y="282332"/>
              </a:lnTo>
              <a:lnTo>
                <a:pt x="0" y="282332"/>
              </a:lnTo>
              <a:lnTo>
                <a:pt x="0" y="530464"/>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5799" y="1724654"/>
        <a:ext cx="152624" cy="5610"/>
      </dsp:txXfrm>
    </dsp:sp>
    <dsp:sp modelId="{8CDD6BE0-D547-49F1-8D64-7570B3AA8B0B}">
      <dsp:nvSpPr>
        <dsp:cNvPr id="0" name=""/>
        <dsp:cNvSpPr/>
      </dsp:nvSpPr>
      <dsp:spPr>
        <a:xfrm>
          <a:off x="3462644" y="380"/>
          <a:ext cx="2439412" cy="146364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What &amp; when is your ‘price out’?</a:t>
          </a:r>
          <a:endParaRPr lang="en-US" sz="2100" kern="1200"/>
        </a:p>
      </dsp:txBody>
      <dsp:txXfrm>
        <a:off x="3462644" y="380"/>
        <a:ext cx="2439412" cy="1463647"/>
      </dsp:txXfrm>
    </dsp:sp>
    <dsp:sp modelId="{605C0A8F-0007-4AD9-AEA8-657E02536392}">
      <dsp:nvSpPr>
        <dsp:cNvPr id="0" name=""/>
        <dsp:cNvSpPr/>
      </dsp:nvSpPr>
      <dsp:spPr>
        <a:xfrm>
          <a:off x="2899779" y="2711196"/>
          <a:ext cx="530464" cy="91440"/>
        </a:xfrm>
        <a:custGeom>
          <a:avLst/>
          <a:gdLst/>
          <a:ahLst/>
          <a:cxnLst/>
          <a:rect l="0" t="0" r="0" b="0"/>
          <a:pathLst>
            <a:path>
              <a:moveTo>
                <a:pt x="0" y="45720"/>
              </a:moveTo>
              <a:lnTo>
                <a:pt x="530464"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2754110"/>
        <a:ext cx="28053" cy="5610"/>
      </dsp:txXfrm>
    </dsp:sp>
    <dsp:sp modelId="{7C0F6273-F2E0-4ECC-BE35-845D2CAB8ED2}">
      <dsp:nvSpPr>
        <dsp:cNvPr id="0" name=""/>
        <dsp:cNvSpPr/>
      </dsp:nvSpPr>
      <dsp:spPr>
        <a:xfrm>
          <a:off x="462167" y="2025092"/>
          <a:ext cx="2439412" cy="146364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Can you just buy something?</a:t>
          </a:r>
          <a:endParaRPr lang="en-US" sz="2100" kern="1200"/>
        </a:p>
      </dsp:txBody>
      <dsp:txXfrm>
        <a:off x="462167" y="2025092"/>
        <a:ext cx="2439412" cy="1463647"/>
      </dsp:txXfrm>
    </dsp:sp>
    <dsp:sp modelId="{ADD9701C-EA6D-4938-A6B7-0900C7F4134B}">
      <dsp:nvSpPr>
        <dsp:cNvPr id="0" name=""/>
        <dsp:cNvSpPr/>
      </dsp:nvSpPr>
      <dsp:spPr>
        <a:xfrm>
          <a:off x="1681873" y="3486939"/>
          <a:ext cx="3000476" cy="530464"/>
        </a:xfrm>
        <a:custGeom>
          <a:avLst/>
          <a:gdLst/>
          <a:ahLst/>
          <a:cxnLst/>
          <a:rect l="0" t="0" r="0" b="0"/>
          <a:pathLst>
            <a:path>
              <a:moveTo>
                <a:pt x="3000476" y="0"/>
              </a:moveTo>
              <a:lnTo>
                <a:pt x="3000476" y="282332"/>
              </a:lnTo>
              <a:lnTo>
                <a:pt x="0" y="282332"/>
              </a:lnTo>
              <a:lnTo>
                <a:pt x="0" y="530464"/>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5799" y="3749366"/>
        <a:ext cx="152624" cy="5610"/>
      </dsp:txXfrm>
    </dsp:sp>
    <dsp:sp modelId="{C379B123-11AB-4EF8-B19A-6EA453A46797}">
      <dsp:nvSpPr>
        <dsp:cNvPr id="0" name=""/>
        <dsp:cNvSpPr/>
      </dsp:nvSpPr>
      <dsp:spPr>
        <a:xfrm>
          <a:off x="3462644" y="2025092"/>
          <a:ext cx="2439412" cy="14636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Can you improve on something?</a:t>
          </a:r>
          <a:endParaRPr lang="en-US" sz="2100" kern="1200"/>
        </a:p>
      </dsp:txBody>
      <dsp:txXfrm>
        <a:off x="3462644" y="2025092"/>
        <a:ext cx="2439412" cy="1463647"/>
      </dsp:txXfrm>
    </dsp:sp>
    <dsp:sp modelId="{68D052A7-1097-4D24-94C9-91D27281010D}">
      <dsp:nvSpPr>
        <dsp:cNvPr id="0" name=""/>
        <dsp:cNvSpPr/>
      </dsp:nvSpPr>
      <dsp:spPr>
        <a:xfrm>
          <a:off x="2899779" y="4735907"/>
          <a:ext cx="530464" cy="91440"/>
        </a:xfrm>
        <a:custGeom>
          <a:avLst/>
          <a:gdLst/>
          <a:ahLst/>
          <a:cxnLst/>
          <a:rect l="0" t="0" r="0" b="0"/>
          <a:pathLst>
            <a:path>
              <a:moveTo>
                <a:pt x="0" y="45720"/>
              </a:moveTo>
              <a:lnTo>
                <a:pt x="530464"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4778822"/>
        <a:ext cx="28053" cy="5610"/>
      </dsp:txXfrm>
    </dsp:sp>
    <dsp:sp modelId="{86D5FEEC-A75A-48E3-B6E8-3CF05D51E22A}">
      <dsp:nvSpPr>
        <dsp:cNvPr id="0" name=""/>
        <dsp:cNvSpPr/>
      </dsp:nvSpPr>
      <dsp:spPr>
        <a:xfrm>
          <a:off x="462167" y="4049804"/>
          <a:ext cx="2439412" cy="146364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Get down into the detail &amp; know everything, all the quirks.</a:t>
          </a:r>
          <a:endParaRPr lang="en-US" sz="2100" kern="1200"/>
        </a:p>
      </dsp:txBody>
      <dsp:txXfrm>
        <a:off x="462167" y="4049804"/>
        <a:ext cx="2439412" cy="1463647"/>
      </dsp:txXfrm>
    </dsp:sp>
    <dsp:sp modelId="{8F7DBF0D-CFD1-4047-8C1A-83F70B3F80E7}">
      <dsp:nvSpPr>
        <dsp:cNvPr id="0" name=""/>
        <dsp:cNvSpPr/>
      </dsp:nvSpPr>
      <dsp:spPr>
        <a:xfrm>
          <a:off x="3462644" y="4049804"/>
          <a:ext cx="2439412" cy="14636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Automation and efficiency</a:t>
          </a:r>
          <a:endParaRPr lang="en-US" sz="2100" kern="1200"/>
        </a:p>
      </dsp:txBody>
      <dsp:txXfrm>
        <a:off x="3462644" y="4049804"/>
        <a:ext cx="2439412" cy="1463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F2713-0238-4466-B86F-30ED19586400}">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28342C-F52E-4789-A471-354947A7563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Files – CSV, JSON, XML, HDF5, Custom</a:t>
          </a:r>
          <a:endParaRPr lang="en-US" sz="1700" kern="1200" dirty="0"/>
        </a:p>
      </dsp:txBody>
      <dsp:txXfrm>
        <a:off x="127800" y="2355670"/>
        <a:ext cx="1800000" cy="720000"/>
      </dsp:txXfrm>
    </dsp:sp>
    <dsp:sp modelId="{333EF0C6-F27A-4AA5-AA08-A592173BA1CD}">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79053F-75E2-4002-A5CA-F2933608BE9D}">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APIs – REST, GraphQL, RPC</a:t>
          </a:r>
          <a:endParaRPr lang="en-US" sz="1700" kern="1200"/>
        </a:p>
      </dsp:txBody>
      <dsp:txXfrm>
        <a:off x="2242800" y="2355670"/>
        <a:ext cx="1800000" cy="720000"/>
      </dsp:txXfrm>
    </dsp:sp>
    <dsp:sp modelId="{1C91A57C-86AC-4DFB-9973-43DA20D0C049}">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B80BED-958D-47B0-9D43-239ECE4D8B3F}">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Databases – SQL, NoSQL, </a:t>
          </a:r>
          <a:r>
            <a:rPr lang="en-GB" sz="1700" kern="1200" dirty="0" err="1"/>
            <a:t>Datalakes</a:t>
          </a:r>
          <a:r>
            <a:rPr lang="en-GB" sz="1700" kern="1200" dirty="0"/>
            <a:t> (Databricks)</a:t>
          </a:r>
          <a:endParaRPr lang="en-US" sz="1700" kern="1200" dirty="0"/>
        </a:p>
      </dsp:txBody>
      <dsp:txXfrm>
        <a:off x="4357800" y="2355670"/>
        <a:ext cx="1800000" cy="720000"/>
      </dsp:txXfrm>
    </dsp:sp>
    <dsp:sp modelId="{E54A0CE0-15AE-4DC8-9F28-428684C0C49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9EB607-9AE4-40C3-B782-5441253AA989}">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Internal or External to your organisation</a:t>
          </a:r>
          <a:endParaRPr lang="en-US" sz="1700" kern="1200"/>
        </a:p>
      </dsp:txBody>
      <dsp:txXfrm>
        <a:off x="6472800" y="2355670"/>
        <a:ext cx="1800000" cy="720000"/>
      </dsp:txXfrm>
    </dsp:sp>
    <dsp:sp modelId="{0DB797FE-481F-4224-8C0A-8022135AC31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51823-A4E8-40F9-B27B-CD01AC6D43D5}">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Raw data vs result of other processes</a:t>
          </a:r>
          <a:br>
            <a:rPr lang="en-GB" sz="1700" kern="1200"/>
          </a:br>
          <a:endParaRPr lang="en-US" sz="1700" kern="1200"/>
        </a:p>
      </dsp:txBody>
      <dsp:txXfrm>
        <a:off x="8587800" y="2355670"/>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9CBF1-641B-43C9-B6EF-8DC42597B29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B5A6D-259F-4E98-AC5F-421404A0AB0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52417C-3F4D-4246-8401-236379A4FAA1}">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GB" sz="1500" kern="1200"/>
            <a:t>A pipeline showing all the core stages of turning data into a useful insight and allowing others to take advantage of it.</a:t>
          </a:r>
          <a:br>
            <a:rPr lang="en-GB" sz="1500" kern="1200"/>
          </a:br>
          <a:endParaRPr lang="en-US" sz="1500" kern="1200"/>
        </a:p>
      </dsp:txBody>
      <dsp:txXfrm>
        <a:off x="1057183" y="1805"/>
        <a:ext cx="9458416" cy="915310"/>
      </dsp:txXfrm>
    </dsp:sp>
    <dsp:sp modelId="{AFEDB087-D762-47BB-B575-277800769349}">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FD7B95-0B64-4B3A-8206-751E6B5ACC65}">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EB8233-9F8C-43EC-8175-61FB9892E14B}">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GB" sz="1500" kern="1200" dirty="0"/>
            <a:t>Show extracting and transforming data</a:t>
          </a:r>
          <a:endParaRPr lang="en-US" sz="1500" kern="1200" dirty="0"/>
        </a:p>
      </dsp:txBody>
      <dsp:txXfrm>
        <a:off x="1057183" y="1145944"/>
        <a:ext cx="9458416" cy="915310"/>
      </dsp:txXfrm>
    </dsp:sp>
    <dsp:sp modelId="{C86EB4B2-61A5-4E0B-803B-AFB1DCEFC6A8}">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D9CDD-7F26-48AB-8287-5AB3067E519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6115F3-6077-43EC-8492-79D952402661}">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dirty="0"/>
            <a:t>Storing data in SQLite</a:t>
          </a:r>
        </a:p>
      </dsp:txBody>
      <dsp:txXfrm>
        <a:off x="1057183" y="2290082"/>
        <a:ext cx="9458416" cy="915310"/>
      </dsp:txXfrm>
    </dsp:sp>
    <dsp:sp modelId="{A6643AD7-75A3-48BD-9E90-5C88C63FDBEE}">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F35BA3-C515-4F4C-AC2F-1D3CDC7BC28F}">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C9055-C75F-4357-BF15-B381C5289216}">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GB" sz="1500" kern="1200" dirty="0"/>
            <a:t>Create a basic dashboard to show our results</a:t>
          </a:r>
          <a:endParaRPr lang="en-US" sz="1500" kern="1200" dirty="0"/>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A3EBB-A72F-4085-AFF5-994E2BD99E8C}">
      <dsp:nvSpPr>
        <dsp:cNvPr id="0" name=""/>
        <dsp:cNvSpPr/>
      </dsp:nvSpPr>
      <dsp:spPr>
        <a:xfrm>
          <a:off x="478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D4AB59-EA38-4300-88BC-0F4179252352}">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FDAC2-1D0A-4666-BCE1-88DA61F6EACD}">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Scale is a good problem to have</a:t>
          </a:r>
          <a:endParaRPr lang="en-US" sz="1700" kern="1200"/>
        </a:p>
      </dsp:txBody>
      <dsp:txXfrm>
        <a:off x="127800" y="2535669"/>
        <a:ext cx="1800000" cy="720000"/>
      </dsp:txXfrm>
    </dsp:sp>
    <dsp:sp modelId="{D37FB588-D839-43B1-A060-1F8D79FE62A7}">
      <dsp:nvSpPr>
        <dsp:cNvPr id="0" name=""/>
        <dsp:cNvSpPr/>
      </dsp:nvSpPr>
      <dsp:spPr>
        <a:xfrm>
          <a:off x="2593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575AA9-0817-41CA-8CBB-2FF14D240D1B}">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90E2DA-8907-4803-A595-0C1BC39029B8}">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Powerful tools are there if you need them</a:t>
          </a:r>
          <a:endParaRPr lang="en-US" sz="1700" kern="1200"/>
        </a:p>
      </dsp:txBody>
      <dsp:txXfrm>
        <a:off x="2242800" y="2535669"/>
        <a:ext cx="1800000" cy="720000"/>
      </dsp:txXfrm>
    </dsp:sp>
    <dsp:sp modelId="{84B41C2A-5DCE-4082-BA7D-84C97200B76C}">
      <dsp:nvSpPr>
        <dsp:cNvPr id="0" name=""/>
        <dsp:cNvSpPr/>
      </dsp:nvSpPr>
      <dsp:spPr>
        <a:xfrm>
          <a:off x="4708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A9A91-7F45-4CB8-A642-1D883E9D12DF}">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C4D7F6-375D-4B80-A962-FEA2D59B85DE}">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They are expensive – both cpu &amp; people</a:t>
          </a:r>
          <a:endParaRPr lang="en-US" sz="1700" kern="1200"/>
        </a:p>
      </dsp:txBody>
      <dsp:txXfrm>
        <a:off x="4357800" y="2535669"/>
        <a:ext cx="1800000" cy="720000"/>
      </dsp:txXfrm>
    </dsp:sp>
    <dsp:sp modelId="{567840B7-F801-4A2B-86E4-BDEC2A4FE634}">
      <dsp:nvSpPr>
        <dsp:cNvPr id="0" name=""/>
        <dsp:cNvSpPr/>
      </dsp:nvSpPr>
      <dsp:spPr>
        <a:xfrm>
          <a:off x="6823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1E5E9-C567-4870-8A2D-7EEE6E820736}">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AED57-6BC6-4A93-ACE1-1E58D87EC8F2}">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dirty="0"/>
            <a:t>Did they really need real time?</a:t>
          </a:r>
          <a:endParaRPr lang="en-US" sz="1700" kern="1200" dirty="0"/>
        </a:p>
      </dsp:txBody>
      <dsp:txXfrm>
        <a:off x="6472800" y="2535669"/>
        <a:ext cx="1800000" cy="720000"/>
      </dsp:txXfrm>
    </dsp:sp>
    <dsp:sp modelId="{0175EC0B-44B2-4829-88DF-BB7A86206328}">
      <dsp:nvSpPr>
        <dsp:cNvPr id="0" name=""/>
        <dsp:cNvSpPr/>
      </dsp:nvSpPr>
      <dsp:spPr>
        <a:xfrm>
          <a:off x="8938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15C058-770E-4194-8C44-51191510040C}">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0795D-94E5-4EAE-89B5-05CFDDFCE092}">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dirty="0"/>
            <a:t>Lambda data architecture</a:t>
          </a:r>
          <a:endParaRPr lang="en-US" sz="1700" kern="1200" dirty="0"/>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8727C4-45C6-4F43-AE2D-317FD359EA46}" type="datetimeFigureOut">
              <a:rPr lang="en-GB" smtClean="0"/>
              <a:t>04/01/2023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D707C-1919-415C-9057-FCE51DDAE498}" type="slidenum">
              <a:rPr lang="en-GB" smtClean="0"/>
              <a:t>‹#›</a:t>
            </a:fld>
            <a:endParaRPr lang="en-GB"/>
          </a:p>
        </p:txBody>
      </p:sp>
    </p:spTree>
    <p:extLst>
      <p:ext uri="{BB962C8B-B14F-4D97-AF65-F5344CB8AC3E}">
        <p14:creationId xmlns:p14="http://schemas.microsoft.com/office/powerpoint/2010/main" val="336526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aggle.com/robikscube/hourly-energy-consump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a:t>
            </a:fld>
            <a:endParaRPr lang="en-GB"/>
          </a:p>
        </p:txBody>
      </p:sp>
    </p:spTree>
    <p:extLst>
      <p:ext uri="{BB962C8B-B14F-4D97-AF65-F5344CB8AC3E}">
        <p14:creationId xmlns:p14="http://schemas.microsoft.com/office/powerpoint/2010/main" val="2609875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18</a:t>
            </a:fld>
            <a:endParaRPr lang="en-GB"/>
          </a:p>
        </p:txBody>
      </p:sp>
    </p:spTree>
    <p:extLst>
      <p:ext uri="{BB962C8B-B14F-4D97-AF65-F5344CB8AC3E}">
        <p14:creationId xmlns:p14="http://schemas.microsoft.com/office/powerpoint/2010/main" val="204994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Bronze Tier – Avoid these if you can, but enough to get you working.</a:t>
            </a:r>
            <a:br>
              <a:rPr lang="en-GB" dirty="0"/>
            </a:br>
            <a:r>
              <a:rPr lang="en-GB" dirty="0"/>
              <a:t>Cron probably better than Windows Task Scheduler. Problems of deployment, user accounts to run under, keeping track etc.</a:t>
            </a:r>
            <a:br>
              <a:rPr lang="en-GB" dirty="0"/>
            </a:br>
            <a:r>
              <a:rPr lang="en-GB" dirty="0"/>
              <a:t>Dependency management is difficult</a:t>
            </a:r>
          </a:p>
          <a:p>
            <a:endParaRPr lang="en-GB" dirty="0"/>
          </a:p>
          <a:p>
            <a:r>
              <a:rPr lang="en-GB" dirty="0"/>
              <a:t>Silver Tier – Moving onto much better tools, designer around DAGS – </a:t>
            </a:r>
            <a:r>
              <a:rPr lang="en-GB" dirty="0" err="1"/>
              <a:t>ie</a:t>
            </a:r>
            <a:r>
              <a:rPr lang="en-GB" dirty="0"/>
              <a:t> computational graphs</a:t>
            </a:r>
            <a:br>
              <a:rPr lang="en-GB" dirty="0"/>
            </a:br>
            <a:r>
              <a:rPr lang="en-GB" dirty="0"/>
              <a:t>Airflow + Luigi – both have nice </a:t>
            </a:r>
            <a:r>
              <a:rPr lang="en-GB" dirty="0" err="1"/>
              <a:t>Uis</a:t>
            </a:r>
            <a:r>
              <a:rPr lang="en-GB" dirty="0"/>
              <a:t> to help. Silver tier because setting up local environments can be hard.</a:t>
            </a:r>
            <a:br>
              <a:rPr lang="en-GB" dirty="0"/>
            </a:br>
            <a:r>
              <a:rPr lang="en-GB" dirty="0"/>
              <a:t>Luigi has been around a while Airflow. 28k stars Airflow vs 16k Used at Spotify</a:t>
            </a:r>
            <a:br>
              <a:rPr lang="en-GB" dirty="0"/>
            </a:br>
            <a:br>
              <a:rPr lang="en-GB" dirty="0"/>
            </a:br>
            <a:r>
              <a:rPr lang="en-GB" dirty="0"/>
              <a:t>Gold Tier – </a:t>
            </a:r>
            <a:r>
              <a:rPr lang="en-GB" dirty="0" err="1"/>
              <a:t>Dagster</a:t>
            </a:r>
            <a:r>
              <a:rPr lang="en-GB" dirty="0"/>
              <a:t> https://dagster.io/</a:t>
            </a:r>
          </a:p>
          <a:p>
            <a:r>
              <a:rPr lang="en-GB" dirty="0"/>
              <a:t>A new piece of software / application. More of a code first attitude to data pipelines. Emphasis on being able to run things locally as a developer. </a:t>
            </a:r>
            <a:br>
              <a:rPr lang="en-GB" dirty="0"/>
            </a:br>
            <a:r>
              <a:rPr lang="en-GB" dirty="0" err="1"/>
              <a:t>Ie</a:t>
            </a:r>
            <a:r>
              <a:rPr lang="en-GB" dirty="0"/>
              <a:t> putting into code the environments themselves</a:t>
            </a:r>
          </a:p>
          <a:p>
            <a:endParaRPr lang="en-GB" dirty="0"/>
          </a:p>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19</a:t>
            </a:fld>
            <a:endParaRPr lang="en-GB"/>
          </a:p>
        </p:txBody>
      </p:sp>
    </p:spTree>
    <p:extLst>
      <p:ext uri="{BB962C8B-B14F-4D97-AF65-F5344CB8AC3E}">
        <p14:creationId xmlns:p14="http://schemas.microsoft.com/office/powerpoint/2010/main" val="3522477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Tracking - </a:t>
            </a:r>
            <a:r>
              <a:rPr lang="en-GB" b="0" i="0" dirty="0">
                <a:solidFill>
                  <a:srgbClr val="666666"/>
                </a:solidFill>
                <a:effectLst/>
                <a:latin typeface="San Francisco"/>
              </a:rPr>
              <a:t>Record and query experiments: code, data, config, and results</a:t>
            </a:r>
          </a:p>
          <a:p>
            <a:r>
              <a:rPr lang="en-GB" b="0" i="0" dirty="0">
                <a:solidFill>
                  <a:srgbClr val="666666"/>
                </a:solidFill>
                <a:effectLst/>
                <a:latin typeface="San Francisco"/>
              </a:rPr>
              <a:t>Projects - Package data science code in a format to reproduce runs on any platform</a:t>
            </a:r>
          </a:p>
          <a:p>
            <a:r>
              <a:rPr lang="en-GB" b="0" i="0" dirty="0">
                <a:solidFill>
                  <a:srgbClr val="666666"/>
                </a:solidFill>
                <a:effectLst/>
                <a:latin typeface="San Francisco"/>
              </a:rPr>
              <a:t>Models - Deploy machine learning models in diverse serving environments</a:t>
            </a:r>
          </a:p>
          <a:p>
            <a:r>
              <a:rPr lang="en-GB" b="0" i="0" dirty="0">
                <a:solidFill>
                  <a:srgbClr val="666666"/>
                </a:solidFill>
                <a:effectLst/>
                <a:latin typeface="San Francisco"/>
              </a:rPr>
              <a:t>Registry - Store, annotate, discover, and manage models in a central repository</a:t>
            </a:r>
          </a:p>
          <a:p>
            <a:r>
              <a:rPr lang="en-GB" b="0" i="0" dirty="0">
                <a:solidFill>
                  <a:srgbClr val="666666"/>
                </a:solidFill>
                <a:effectLst/>
                <a:latin typeface="San Francisco"/>
              </a:rPr>
              <a:t>Alternatives:</a:t>
            </a:r>
            <a:br>
              <a:rPr lang="en-GB" b="0" i="0" dirty="0">
                <a:solidFill>
                  <a:srgbClr val="666666"/>
                </a:solidFill>
                <a:effectLst/>
                <a:latin typeface="San Francisco"/>
              </a:rPr>
            </a:br>
            <a:r>
              <a:rPr lang="en-GB" b="0" i="0" dirty="0">
                <a:solidFill>
                  <a:srgbClr val="666666"/>
                </a:solidFill>
                <a:effectLst/>
                <a:latin typeface="San Francisco"/>
              </a:rPr>
              <a:t>Weights &amp; Biases – focused on deep learning and primarily cloud based. Can do local hosting for your personal projects</a:t>
            </a:r>
          </a:p>
          <a:p>
            <a:r>
              <a:rPr lang="en-GB" b="0" i="0" dirty="0" err="1">
                <a:solidFill>
                  <a:srgbClr val="666666"/>
                </a:solidFill>
                <a:effectLst/>
                <a:latin typeface="San Francisco"/>
              </a:rPr>
              <a:t>Kedro</a:t>
            </a:r>
            <a:r>
              <a:rPr lang="en-GB" b="0" i="0" dirty="0">
                <a:solidFill>
                  <a:srgbClr val="666666"/>
                </a:solidFill>
                <a:effectLst/>
                <a:latin typeface="San Francisco"/>
              </a:rPr>
              <a:t> – </a:t>
            </a:r>
            <a:r>
              <a:rPr lang="en-GB" b="0" i="0" dirty="0">
                <a:solidFill>
                  <a:srgbClr val="24292F"/>
                </a:solidFill>
                <a:effectLst/>
                <a:latin typeface="-apple-system"/>
              </a:rPr>
              <a:t>Python framework for creating reproducible, maintainable and modular data science code. Originally created by employees at </a:t>
            </a:r>
            <a:r>
              <a:rPr lang="en-GB" b="0" i="0" dirty="0" err="1">
                <a:solidFill>
                  <a:srgbClr val="24292F"/>
                </a:solidFill>
                <a:effectLst/>
                <a:latin typeface="-apple-system"/>
              </a:rPr>
              <a:t>QuantumBlack</a:t>
            </a:r>
            <a:r>
              <a:rPr lang="en-GB" b="0" i="0" dirty="0">
                <a:solidFill>
                  <a:srgbClr val="24292F"/>
                </a:solidFill>
                <a:effectLst/>
                <a:latin typeface="-apple-system"/>
              </a:rPr>
              <a:t> – data science consultancy now part of McKinsey</a:t>
            </a:r>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20</a:t>
            </a:fld>
            <a:endParaRPr lang="en-GB"/>
          </a:p>
        </p:txBody>
      </p:sp>
    </p:spTree>
    <p:extLst>
      <p:ext uri="{BB962C8B-B14F-4D97-AF65-F5344CB8AC3E}">
        <p14:creationId xmlns:p14="http://schemas.microsoft.com/office/powerpoint/2010/main" val="22020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333333"/>
                </a:solidFill>
                <a:effectLst/>
              </a:rPr>
              <a:t>Cd </a:t>
            </a:r>
            <a:r>
              <a:rPr lang="en-GB" dirty="0" err="1">
                <a:solidFill>
                  <a:srgbClr val="333333"/>
                </a:solidFill>
                <a:effectLst/>
              </a:rPr>
              <a:t>redwine</a:t>
            </a:r>
            <a:endParaRPr lang="en-GB" dirty="0">
              <a:solidFill>
                <a:srgbClr val="333333"/>
              </a:solidFill>
              <a:effectLst/>
            </a:endParaRPr>
          </a:p>
          <a:p>
            <a:r>
              <a:rPr lang="en-GB" dirty="0" err="1">
                <a:solidFill>
                  <a:srgbClr val="333333"/>
                </a:solidFill>
                <a:effectLst/>
              </a:rPr>
              <a:t>mlflow</a:t>
            </a:r>
            <a:r>
              <a:rPr lang="en-GB" dirty="0"/>
              <a:t> </a:t>
            </a:r>
            <a:r>
              <a:rPr lang="en-GB" dirty="0" err="1">
                <a:solidFill>
                  <a:srgbClr val="333333"/>
                </a:solidFill>
                <a:effectLst/>
              </a:rPr>
              <a:t>ui</a:t>
            </a:r>
            <a:endParaRPr lang="en-GB" dirty="0">
              <a:solidFill>
                <a:srgbClr val="333333"/>
              </a:solidFill>
              <a:effectLst/>
            </a:endParaRPr>
          </a:p>
          <a:p>
            <a:endParaRPr lang="en-GB" dirty="0">
              <a:solidFill>
                <a:srgbClr val="333333"/>
              </a:solidFill>
              <a:effectLst/>
            </a:endParaRPr>
          </a:p>
          <a:p>
            <a:r>
              <a:rPr lang="en-GB" dirty="0"/>
              <a:t>http://127.0.0.1:5000</a:t>
            </a:r>
          </a:p>
        </p:txBody>
      </p:sp>
      <p:sp>
        <p:nvSpPr>
          <p:cNvPr id="4" name="Slide Number Placeholder 3"/>
          <p:cNvSpPr>
            <a:spLocks noGrp="1"/>
          </p:cNvSpPr>
          <p:nvPr>
            <p:ph type="sldNum" sz="quarter" idx="5"/>
          </p:nvPr>
        </p:nvSpPr>
        <p:spPr/>
        <p:txBody>
          <a:bodyPr/>
          <a:lstStyle/>
          <a:p>
            <a:fld id="{725D707C-1919-415C-9057-FCE51DDAE498}" type="slidenum">
              <a:rPr lang="en-GB" smtClean="0"/>
              <a:t>21</a:t>
            </a:fld>
            <a:endParaRPr lang="en-GB"/>
          </a:p>
        </p:txBody>
      </p:sp>
    </p:spTree>
    <p:extLst>
      <p:ext uri="{BB962C8B-B14F-4D97-AF65-F5344CB8AC3E}">
        <p14:creationId xmlns:p14="http://schemas.microsoft.com/office/powerpoint/2010/main" val="1724486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22</a:t>
            </a:fld>
            <a:endParaRPr lang="en-GB"/>
          </a:p>
        </p:txBody>
      </p:sp>
    </p:spTree>
    <p:extLst>
      <p:ext uri="{BB962C8B-B14F-4D97-AF65-F5344CB8AC3E}">
        <p14:creationId xmlns:p14="http://schemas.microsoft.com/office/powerpoint/2010/main" val="1321031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24</a:t>
            </a:fld>
            <a:endParaRPr lang="en-GB"/>
          </a:p>
        </p:txBody>
      </p:sp>
    </p:spTree>
    <p:extLst>
      <p:ext uri="{BB962C8B-B14F-4D97-AF65-F5344CB8AC3E}">
        <p14:creationId xmlns:p14="http://schemas.microsoft.com/office/powerpoint/2010/main" val="104007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43541"/>
                </a:solidFill>
                <a:effectLst/>
                <a:latin typeface="Söhne"/>
              </a:rPr>
              <a:t>Hi </a:t>
            </a:r>
            <a:r>
              <a:rPr lang="en-GB" b="0" i="0" dirty="0" err="1">
                <a:solidFill>
                  <a:srgbClr val="343541"/>
                </a:solidFill>
                <a:effectLst/>
                <a:latin typeface="Söhne"/>
              </a:rPr>
              <a:t>ChatGPT</a:t>
            </a:r>
            <a:r>
              <a:rPr lang="en-GB" b="0" i="0" dirty="0">
                <a:solidFill>
                  <a:srgbClr val="343541"/>
                </a:solidFill>
                <a:effectLst/>
                <a:latin typeface="Söhne"/>
              </a:rPr>
              <a:t>, can you help me write some python code. I want to create a </a:t>
            </a:r>
            <a:r>
              <a:rPr lang="en-GB" b="0" i="0" dirty="0" err="1">
                <a:solidFill>
                  <a:srgbClr val="343541"/>
                </a:solidFill>
                <a:effectLst/>
                <a:latin typeface="Söhne"/>
              </a:rPr>
              <a:t>Jupyter</a:t>
            </a:r>
            <a:r>
              <a:rPr lang="en-GB" b="0" i="0" dirty="0">
                <a:solidFill>
                  <a:srgbClr val="343541"/>
                </a:solidFill>
                <a:effectLst/>
                <a:latin typeface="Söhne"/>
              </a:rPr>
              <a:t> notebook to display a time series graph of power demand in the UK. Can you include a link to some historical data you know about as well that I can download from the internet. Can you also include some Python code for how we can build a predictive model to forecast power demand on different days of the week and months in the UK?</a:t>
            </a:r>
          </a:p>
          <a:p>
            <a:endParaRPr lang="en-GB" b="0" i="0" dirty="0">
              <a:solidFill>
                <a:srgbClr val="343541"/>
              </a:solidFill>
              <a:effectLst/>
              <a:latin typeface="Söhne"/>
            </a:endParaRPr>
          </a:p>
          <a:p>
            <a:pPr algn="l"/>
            <a:r>
              <a:rPr lang="en-GB" b="0" i="0" dirty="0">
                <a:solidFill>
                  <a:srgbClr val="374151"/>
                </a:solidFill>
                <a:effectLst/>
                <a:latin typeface="Söhne"/>
              </a:rPr>
              <a:t>Hello! I can certainly help you with creating a </a:t>
            </a:r>
            <a:r>
              <a:rPr lang="en-GB" b="0" i="0" dirty="0" err="1">
                <a:solidFill>
                  <a:srgbClr val="374151"/>
                </a:solidFill>
                <a:effectLst/>
                <a:latin typeface="Söhne"/>
              </a:rPr>
              <a:t>Jupyter</a:t>
            </a:r>
            <a:r>
              <a:rPr lang="en-GB" b="0" i="0" dirty="0">
                <a:solidFill>
                  <a:srgbClr val="374151"/>
                </a:solidFill>
                <a:effectLst/>
                <a:latin typeface="Söhne"/>
              </a:rPr>
              <a:t> notebook to display a time series graph of power demand in the UK. To get started, you'll need to download some data to work with. Here's a link to a dataset that contains historical daily power demand data for the UK: </a:t>
            </a:r>
            <a:r>
              <a:rPr lang="en-GB" b="0" i="0" u="sng" dirty="0">
                <a:solidFill>
                  <a:srgbClr val="374151"/>
                </a:solidFill>
                <a:effectLst/>
                <a:latin typeface="Söhne"/>
                <a:hlinkClick r:id="rId3"/>
              </a:rPr>
              <a:t>https://www.kaggle.com/robikscube/hourly-energy-consumption</a:t>
            </a:r>
            <a:endParaRPr lang="en-GB" b="0" i="0" dirty="0">
              <a:solidFill>
                <a:srgbClr val="374151"/>
              </a:solidFill>
              <a:effectLst/>
              <a:latin typeface="Söhne"/>
            </a:endParaRPr>
          </a:p>
          <a:p>
            <a:pPr algn="l"/>
            <a:r>
              <a:rPr lang="en-GB" b="0" i="0" dirty="0">
                <a:solidFill>
                  <a:srgbClr val="374151"/>
                </a:solidFill>
                <a:effectLst/>
                <a:latin typeface="Söhne"/>
              </a:rPr>
              <a:t>To create a time series graph of power demand, you can use the Matplotlib library in Python. Here's some example code that you can use as a starting point:</a:t>
            </a:r>
          </a:p>
          <a:p>
            <a:endParaRPr lang="en-GB" b="0" i="0" dirty="0">
              <a:solidFill>
                <a:srgbClr val="343541"/>
              </a:solidFill>
              <a:effectLst/>
              <a:latin typeface="Söhne"/>
            </a:endParaRPr>
          </a:p>
          <a:p>
            <a:r>
              <a:rPr lang="en-GB" b="0" i="0" dirty="0">
                <a:solidFill>
                  <a:srgbClr val="2E95D3"/>
                </a:solidFill>
                <a:effectLst/>
                <a:latin typeface="Söhne Mono"/>
              </a:rPr>
              <a:t>import</a:t>
            </a:r>
            <a:r>
              <a:rPr lang="en-GB" b="0" i="0" dirty="0">
                <a:solidFill>
                  <a:srgbClr val="FFFFFF"/>
                </a:solidFill>
                <a:effectLst/>
                <a:latin typeface="Söhne Mono"/>
              </a:rPr>
              <a:t> </a:t>
            </a:r>
            <a:r>
              <a:rPr lang="en-GB" b="0" i="0" dirty="0" err="1">
                <a:solidFill>
                  <a:srgbClr val="FFFFFF"/>
                </a:solidFill>
                <a:effectLst/>
                <a:latin typeface="Söhne Mono"/>
              </a:rPr>
              <a:t>matplotlib.pyplot</a:t>
            </a:r>
            <a:r>
              <a:rPr lang="en-GB" b="0" i="0" dirty="0">
                <a:solidFill>
                  <a:srgbClr val="FFFFFF"/>
                </a:solidFill>
                <a:effectLst/>
                <a:latin typeface="Söhne Mono"/>
              </a:rPr>
              <a:t> </a:t>
            </a:r>
            <a:r>
              <a:rPr lang="en-GB" b="0" i="0" dirty="0">
                <a:solidFill>
                  <a:srgbClr val="2E95D3"/>
                </a:solidFill>
                <a:effectLst/>
                <a:latin typeface="Söhne Mono"/>
              </a:rPr>
              <a:t>as</a:t>
            </a:r>
            <a:r>
              <a:rPr lang="en-GB" b="0" i="0" dirty="0">
                <a:solidFill>
                  <a:srgbClr val="FFFFFF"/>
                </a:solidFill>
                <a:effectLst/>
                <a:latin typeface="Söhne Mono"/>
              </a:rPr>
              <a:t> </a:t>
            </a:r>
            <a:r>
              <a:rPr lang="en-GB" b="0" i="0" dirty="0" err="1">
                <a:solidFill>
                  <a:srgbClr val="FFFFFF"/>
                </a:solidFill>
                <a:effectLst/>
                <a:latin typeface="Söhne Mono"/>
              </a:rPr>
              <a:t>plt</a:t>
            </a:r>
            <a:r>
              <a:rPr lang="en-GB" b="0" i="0" dirty="0">
                <a:solidFill>
                  <a:srgbClr val="FFFFFF"/>
                </a:solidFill>
                <a:effectLst/>
                <a:latin typeface="Söhne Mono"/>
              </a:rPr>
              <a:t> </a:t>
            </a:r>
            <a:r>
              <a:rPr lang="en-GB" b="0" i="0" dirty="0">
                <a:solidFill>
                  <a:srgbClr val="2E95D3"/>
                </a:solidFill>
                <a:effectLst/>
                <a:latin typeface="Söhne Mono"/>
              </a:rPr>
              <a:t>import</a:t>
            </a:r>
            <a:r>
              <a:rPr lang="en-GB" b="0" i="0" dirty="0">
                <a:solidFill>
                  <a:srgbClr val="FFFFFF"/>
                </a:solidFill>
                <a:effectLst/>
                <a:latin typeface="Söhne Mono"/>
              </a:rPr>
              <a:t> pandas </a:t>
            </a:r>
            <a:r>
              <a:rPr lang="en-GB" b="0" i="0" dirty="0">
                <a:solidFill>
                  <a:srgbClr val="2E95D3"/>
                </a:solidFill>
                <a:effectLst/>
                <a:latin typeface="Söhne Mono"/>
              </a:rPr>
              <a:t>as</a:t>
            </a:r>
            <a:r>
              <a:rPr lang="en-GB" b="0" i="0" dirty="0">
                <a:solidFill>
                  <a:srgbClr val="FFFFFF"/>
                </a:solidFill>
                <a:effectLst/>
                <a:latin typeface="Söhne Mono"/>
              </a:rPr>
              <a:t> pd </a:t>
            </a:r>
            <a:r>
              <a:rPr lang="en-GB" b="0" i="0" dirty="0">
                <a:effectLst/>
                <a:latin typeface="Söhne Mono"/>
              </a:rPr>
              <a:t># Load the data into a Pandas </a:t>
            </a:r>
            <a:r>
              <a:rPr lang="en-GB" b="0" i="0" dirty="0" err="1">
                <a:effectLst/>
                <a:latin typeface="Söhne Mono"/>
              </a:rPr>
              <a:t>DataFrame</a:t>
            </a:r>
            <a:r>
              <a:rPr lang="en-GB" b="0" i="0" dirty="0">
                <a:solidFill>
                  <a:srgbClr val="FFFFFF"/>
                </a:solidFill>
                <a:effectLst/>
                <a:latin typeface="Söhne Mono"/>
              </a:rPr>
              <a:t> </a:t>
            </a:r>
            <a:r>
              <a:rPr lang="en-GB" b="0" i="0" dirty="0" err="1">
                <a:solidFill>
                  <a:srgbClr val="FFFFFF"/>
                </a:solidFill>
                <a:effectLst/>
                <a:latin typeface="Söhne Mono"/>
              </a:rPr>
              <a:t>df</a:t>
            </a:r>
            <a:r>
              <a:rPr lang="en-GB" b="0" i="0" dirty="0">
                <a:solidFill>
                  <a:srgbClr val="FFFFFF"/>
                </a:solidFill>
                <a:effectLst/>
                <a:latin typeface="Söhne Mono"/>
              </a:rPr>
              <a:t> = </a:t>
            </a:r>
            <a:r>
              <a:rPr lang="en-GB" b="0" i="0" dirty="0" err="1">
                <a:solidFill>
                  <a:srgbClr val="FFFFFF"/>
                </a:solidFill>
                <a:effectLst/>
                <a:latin typeface="Söhne Mono"/>
              </a:rPr>
              <a:t>pd.read_csv</a:t>
            </a:r>
            <a:r>
              <a:rPr lang="en-GB" b="0" i="0" dirty="0">
                <a:solidFill>
                  <a:srgbClr val="FFFFFF"/>
                </a:solidFill>
                <a:effectLst/>
                <a:latin typeface="Söhne Mono"/>
              </a:rPr>
              <a:t>(</a:t>
            </a:r>
            <a:r>
              <a:rPr lang="en-GB" b="0" i="0" dirty="0">
                <a:solidFill>
                  <a:srgbClr val="00A67D"/>
                </a:solidFill>
                <a:effectLst/>
                <a:latin typeface="Söhne Mono"/>
              </a:rPr>
              <a:t>'path/to/power_demand_data.csv'</a:t>
            </a:r>
            <a:r>
              <a:rPr lang="en-GB" b="0" i="0" dirty="0">
                <a:solidFill>
                  <a:srgbClr val="FFFFFF"/>
                </a:solidFill>
                <a:effectLst/>
                <a:latin typeface="Söhne Mono"/>
              </a:rPr>
              <a:t>) </a:t>
            </a:r>
            <a:r>
              <a:rPr lang="en-GB" b="0" i="0" dirty="0">
                <a:effectLst/>
                <a:latin typeface="Söhne Mono"/>
              </a:rPr>
              <a:t># Convert the date column to a datetime index</a:t>
            </a:r>
            <a:r>
              <a:rPr lang="en-GB" b="0" i="0" dirty="0">
                <a:solidFill>
                  <a:srgbClr val="FFFFFF"/>
                </a:solidFill>
                <a:effectLst/>
                <a:latin typeface="Söhne Mono"/>
              </a:rPr>
              <a:t> </a:t>
            </a:r>
            <a:r>
              <a:rPr lang="en-GB" b="0" i="0" dirty="0" err="1">
                <a:solidFill>
                  <a:srgbClr val="FFFFFF"/>
                </a:solidFill>
                <a:effectLst/>
                <a:latin typeface="Söhne Mono"/>
              </a:rPr>
              <a:t>df.index</a:t>
            </a:r>
            <a:r>
              <a:rPr lang="en-GB" b="0" i="0" dirty="0">
                <a:solidFill>
                  <a:srgbClr val="FFFFFF"/>
                </a:solidFill>
                <a:effectLst/>
                <a:latin typeface="Söhne Mono"/>
              </a:rPr>
              <a:t> = </a:t>
            </a:r>
            <a:r>
              <a:rPr lang="en-GB" b="0" i="0" dirty="0" err="1">
                <a:solidFill>
                  <a:srgbClr val="FFFFFF"/>
                </a:solidFill>
                <a:effectLst/>
                <a:latin typeface="Söhne Mono"/>
              </a:rPr>
              <a:t>pd.to_datetime</a:t>
            </a:r>
            <a:r>
              <a:rPr lang="en-GB" b="0" i="0" dirty="0">
                <a:solidFill>
                  <a:srgbClr val="FFFFFF"/>
                </a:solidFill>
                <a:effectLst/>
                <a:latin typeface="Söhne Mono"/>
              </a:rPr>
              <a:t>(</a:t>
            </a:r>
            <a:r>
              <a:rPr lang="en-GB" b="0" i="0" dirty="0" err="1">
                <a:solidFill>
                  <a:srgbClr val="FFFFFF"/>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'date'</a:t>
            </a:r>
            <a:r>
              <a:rPr lang="en-GB" b="0" i="0" dirty="0">
                <a:solidFill>
                  <a:srgbClr val="FFFFFF"/>
                </a:solidFill>
                <a:effectLst/>
                <a:latin typeface="Söhne Mono"/>
              </a:rPr>
              <a:t>]) </a:t>
            </a:r>
            <a:r>
              <a:rPr lang="en-GB" b="0" i="0" dirty="0">
                <a:effectLst/>
                <a:latin typeface="Söhne Mono"/>
              </a:rPr>
              <a:t># Select the power demand column and plot the time series</a:t>
            </a:r>
            <a:r>
              <a:rPr lang="en-GB" b="0" i="0" dirty="0">
                <a:solidFill>
                  <a:srgbClr val="FFFFFF"/>
                </a:solidFill>
                <a:effectLst/>
                <a:latin typeface="Söhne Mono"/>
              </a:rPr>
              <a:t> </a:t>
            </a:r>
            <a:r>
              <a:rPr lang="en-GB" b="0" i="0" dirty="0" err="1">
                <a:solidFill>
                  <a:srgbClr val="FFFFFF"/>
                </a:solidFill>
                <a:effectLst/>
                <a:latin typeface="Söhne Mono"/>
              </a:rPr>
              <a:t>plt.plot</a:t>
            </a:r>
            <a:r>
              <a:rPr lang="en-GB" b="0" i="0" dirty="0">
                <a:solidFill>
                  <a:srgbClr val="FFFFFF"/>
                </a:solidFill>
                <a:effectLst/>
                <a:latin typeface="Söhne Mono"/>
              </a:rPr>
              <a:t>(</a:t>
            </a:r>
            <a:r>
              <a:rPr lang="en-GB" b="0" i="0" dirty="0" err="1">
                <a:solidFill>
                  <a:srgbClr val="FFFFFF"/>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a:t>
            </a:r>
            <a:r>
              <a:rPr lang="en-GB" b="0" i="0" dirty="0" err="1">
                <a:solidFill>
                  <a:srgbClr val="00A67D"/>
                </a:solidFill>
                <a:effectLst/>
                <a:latin typeface="Söhne Mono"/>
              </a:rPr>
              <a:t>power_demand</a:t>
            </a:r>
            <a:r>
              <a:rPr lang="en-GB" b="0" i="0" dirty="0">
                <a:solidFill>
                  <a:srgbClr val="00A67D"/>
                </a:solidFill>
                <a:effectLst/>
                <a:latin typeface="Söhne Mono"/>
              </a:rPr>
              <a:t>'</a:t>
            </a:r>
            <a:r>
              <a:rPr lang="en-GB" b="0" i="0" dirty="0">
                <a:solidFill>
                  <a:srgbClr val="FFFFFF"/>
                </a:solidFill>
                <a:effectLst/>
                <a:latin typeface="Söhne Mono"/>
              </a:rPr>
              <a:t>]) </a:t>
            </a:r>
            <a:r>
              <a:rPr lang="en-GB" b="0" i="0" dirty="0" err="1">
                <a:solidFill>
                  <a:srgbClr val="FFFFFF"/>
                </a:solidFill>
                <a:effectLst/>
                <a:latin typeface="Söhne Mono"/>
              </a:rPr>
              <a:t>plt.xlabel</a:t>
            </a:r>
            <a:r>
              <a:rPr lang="en-GB" b="0" i="0" dirty="0">
                <a:solidFill>
                  <a:srgbClr val="FFFFFF"/>
                </a:solidFill>
                <a:effectLst/>
                <a:latin typeface="Söhne Mono"/>
              </a:rPr>
              <a:t>(</a:t>
            </a:r>
            <a:r>
              <a:rPr lang="en-GB" b="0" i="0" dirty="0">
                <a:solidFill>
                  <a:srgbClr val="00A67D"/>
                </a:solidFill>
                <a:effectLst/>
                <a:latin typeface="Söhne Mono"/>
              </a:rPr>
              <a:t>'Date'</a:t>
            </a:r>
            <a:r>
              <a:rPr lang="en-GB" b="0" i="0" dirty="0">
                <a:solidFill>
                  <a:srgbClr val="FFFFFF"/>
                </a:solidFill>
                <a:effectLst/>
                <a:latin typeface="Söhne Mono"/>
              </a:rPr>
              <a:t>) </a:t>
            </a:r>
            <a:r>
              <a:rPr lang="en-GB" b="0" i="0" dirty="0" err="1">
                <a:solidFill>
                  <a:srgbClr val="FFFFFF"/>
                </a:solidFill>
                <a:effectLst/>
                <a:latin typeface="Söhne Mono"/>
              </a:rPr>
              <a:t>plt.ylabel</a:t>
            </a:r>
            <a:r>
              <a:rPr lang="en-GB" b="0" i="0" dirty="0">
                <a:solidFill>
                  <a:srgbClr val="FFFFFF"/>
                </a:solidFill>
                <a:effectLst/>
                <a:latin typeface="Söhne Mono"/>
              </a:rPr>
              <a:t>(</a:t>
            </a:r>
            <a:r>
              <a:rPr lang="en-GB" b="0" i="0" dirty="0">
                <a:solidFill>
                  <a:srgbClr val="00A67D"/>
                </a:solidFill>
                <a:effectLst/>
                <a:latin typeface="Söhne Mono"/>
              </a:rPr>
              <a:t>'Power Demand (MW)'</a:t>
            </a:r>
            <a:r>
              <a:rPr lang="en-GB" b="0" i="0" dirty="0">
                <a:solidFill>
                  <a:srgbClr val="FFFFFF"/>
                </a:solidFill>
                <a:effectLst/>
                <a:latin typeface="Söhne Mono"/>
              </a:rPr>
              <a:t>) </a:t>
            </a:r>
            <a:r>
              <a:rPr lang="en-GB" b="0" i="0" dirty="0" err="1">
                <a:solidFill>
                  <a:srgbClr val="FFFFFF"/>
                </a:solidFill>
                <a:effectLst/>
                <a:latin typeface="Söhne Mono"/>
              </a:rPr>
              <a:t>plt.title</a:t>
            </a:r>
            <a:r>
              <a:rPr lang="en-GB" b="0" i="0" dirty="0">
                <a:solidFill>
                  <a:srgbClr val="FFFFFF"/>
                </a:solidFill>
                <a:effectLst/>
                <a:latin typeface="Söhne Mono"/>
              </a:rPr>
              <a:t>(</a:t>
            </a:r>
            <a:r>
              <a:rPr lang="en-GB" b="0" i="0" dirty="0">
                <a:solidFill>
                  <a:srgbClr val="00A67D"/>
                </a:solidFill>
                <a:effectLst/>
                <a:latin typeface="Söhne Mono"/>
              </a:rPr>
              <a:t>'Daily Power Demand in the UK'</a:t>
            </a:r>
            <a:r>
              <a:rPr lang="en-GB" b="0" i="0" dirty="0">
                <a:solidFill>
                  <a:srgbClr val="FFFFFF"/>
                </a:solidFill>
                <a:effectLst/>
                <a:latin typeface="Söhne Mono"/>
              </a:rPr>
              <a:t>) </a:t>
            </a:r>
            <a:r>
              <a:rPr lang="en-GB" b="0" i="0" dirty="0" err="1">
                <a:solidFill>
                  <a:srgbClr val="FFFFFF"/>
                </a:solidFill>
                <a:effectLst/>
                <a:latin typeface="Söhne Mono"/>
              </a:rPr>
              <a:t>plt.show</a:t>
            </a:r>
            <a:r>
              <a:rPr lang="en-GB" b="0" i="0" dirty="0">
                <a:solidFill>
                  <a:srgbClr val="FFFFFF"/>
                </a:solidFill>
                <a:effectLst/>
                <a:latin typeface="Söhne Mono"/>
              </a:rPr>
              <a:t>()</a:t>
            </a:r>
          </a:p>
          <a:p>
            <a:endParaRPr lang="en-GB" b="0" i="0" dirty="0">
              <a:solidFill>
                <a:srgbClr val="FFFFFF"/>
              </a:solidFill>
              <a:effectLst/>
              <a:latin typeface="Söhne Mono"/>
            </a:endParaRPr>
          </a:p>
          <a:p>
            <a:r>
              <a:rPr lang="en-GB" b="0" i="0" dirty="0">
                <a:solidFill>
                  <a:srgbClr val="374151"/>
                </a:solidFill>
                <a:effectLst/>
                <a:latin typeface="Söhne"/>
              </a:rPr>
              <a:t>To build a predictive model to forecast power demand, you can use a time series forecasting model such as Facebook's Prophet library. Here's some example code that shows how to use Prophet to build a model to forecast power demand on different days of the week and months in the UK:</a:t>
            </a:r>
          </a:p>
          <a:p>
            <a:endParaRPr lang="en-GB" b="0" i="0" dirty="0">
              <a:solidFill>
                <a:srgbClr val="374151"/>
              </a:solidFill>
              <a:effectLst/>
              <a:latin typeface="Söhne"/>
            </a:endParaRPr>
          </a:p>
          <a:p>
            <a:r>
              <a:rPr lang="en-GB" b="0" i="0" dirty="0">
                <a:solidFill>
                  <a:srgbClr val="FFFFFF"/>
                </a:solidFill>
                <a:effectLst/>
                <a:latin typeface="Söhne Mono"/>
              </a:rPr>
              <a:t>import pandas as pd from </a:t>
            </a:r>
            <a:r>
              <a:rPr lang="en-GB" b="0" i="0" dirty="0" err="1">
                <a:solidFill>
                  <a:srgbClr val="FFFFFF"/>
                </a:solidFill>
                <a:effectLst/>
                <a:latin typeface="Söhne Mono"/>
              </a:rPr>
              <a:t>fbprophet</a:t>
            </a:r>
            <a:r>
              <a:rPr lang="en-GB" b="0" i="0" dirty="0">
                <a:solidFill>
                  <a:srgbClr val="FFFFFF"/>
                </a:solidFill>
                <a:effectLst/>
                <a:latin typeface="Söhne Mono"/>
              </a:rPr>
              <a:t> import Prophet </a:t>
            </a:r>
            <a:r>
              <a:rPr lang="en-GB" b="0" i="0" dirty="0">
                <a:effectLst/>
                <a:latin typeface="Söhne Mono"/>
              </a:rPr>
              <a:t># Load the data into a Pandas </a:t>
            </a:r>
            <a:r>
              <a:rPr lang="en-GB" b="0" i="0" dirty="0" err="1">
                <a:effectLst/>
                <a:latin typeface="Söhne Mono"/>
              </a:rPr>
              <a:t>DataFrame</a:t>
            </a:r>
            <a:r>
              <a:rPr lang="en-GB" b="0" i="0" dirty="0">
                <a:solidFill>
                  <a:srgbClr val="FFFFFF"/>
                </a:solidFill>
                <a:effectLst/>
                <a:latin typeface="Söhne Mono"/>
              </a:rPr>
              <a:t> </a:t>
            </a:r>
            <a:r>
              <a:rPr lang="en-GB" b="0" i="0" dirty="0" err="1">
                <a:solidFill>
                  <a:srgbClr val="E9950C"/>
                </a:solidFill>
                <a:effectLst/>
                <a:latin typeface="Söhne Mono"/>
              </a:rPr>
              <a:t>df</a:t>
            </a:r>
            <a:r>
              <a:rPr lang="en-GB" b="0" i="0" dirty="0">
                <a:solidFill>
                  <a:srgbClr val="FFFFFF"/>
                </a:solidFill>
                <a:effectLst/>
                <a:latin typeface="Söhne Mono"/>
              </a:rPr>
              <a:t> = </a:t>
            </a:r>
            <a:r>
              <a:rPr lang="en-GB" b="0" i="0" dirty="0" err="1">
                <a:solidFill>
                  <a:srgbClr val="FFFFFF"/>
                </a:solidFill>
                <a:effectLst/>
                <a:latin typeface="Söhne Mono"/>
              </a:rPr>
              <a:t>pd.read_csv</a:t>
            </a:r>
            <a:r>
              <a:rPr lang="en-GB" b="0" i="0" dirty="0">
                <a:solidFill>
                  <a:srgbClr val="FFFFFF"/>
                </a:solidFill>
                <a:effectLst/>
                <a:latin typeface="Söhne Mono"/>
              </a:rPr>
              <a:t>(</a:t>
            </a:r>
            <a:r>
              <a:rPr lang="en-GB" b="0" i="0" dirty="0">
                <a:solidFill>
                  <a:srgbClr val="00A67D"/>
                </a:solidFill>
                <a:effectLst/>
                <a:latin typeface="Söhne Mono"/>
              </a:rPr>
              <a:t>'path/to/power_demand_data.csv'</a:t>
            </a:r>
            <a:r>
              <a:rPr lang="en-GB" b="0" i="0" dirty="0">
                <a:solidFill>
                  <a:srgbClr val="FFFFFF"/>
                </a:solidFill>
                <a:effectLst/>
                <a:latin typeface="Söhne Mono"/>
              </a:rPr>
              <a:t>) </a:t>
            </a:r>
            <a:r>
              <a:rPr lang="en-GB" b="0" i="0" dirty="0">
                <a:effectLst/>
                <a:latin typeface="Söhne Mono"/>
              </a:rPr>
              <a:t># Convert the date column to a datetime index and rename it to 'ds'</a:t>
            </a:r>
            <a:r>
              <a:rPr lang="en-GB" b="0" i="0" dirty="0">
                <a:solidFill>
                  <a:srgbClr val="FFFFFF"/>
                </a:solidFill>
                <a:effectLst/>
                <a:latin typeface="Söhne Mono"/>
              </a:rPr>
              <a:t> </a:t>
            </a:r>
            <a:r>
              <a:rPr lang="en-GB" b="0" i="0" dirty="0" err="1">
                <a:solidFill>
                  <a:srgbClr val="E9950C"/>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'ds'</a:t>
            </a:r>
            <a:r>
              <a:rPr lang="en-GB" b="0" i="0" dirty="0">
                <a:solidFill>
                  <a:srgbClr val="FFFFFF"/>
                </a:solidFill>
                <a:effectLst/>
                <a:latin typeface="Söhne Mono"/>
              </a:rPr>
              <a:t>] = </a:t>
            </a:r>
            <a:r>
              <a:rPr lang="en-GB" b="0" i="0" dirty="0" err="1">
                <a:solidFill>
                  <a:srgbClr val="FFFFFF"/>
                </a:solidFill>
                <a:effectLst/>
                <a:latin typeface="Söhne Mono"/>
              </a:rPr>
              <a:t>pd.to_datetime</a:t>
            </a:r>
            <a:r>
              <a:rPr lang="en-GB" b="0" i="0" dirty="0">
                <a:solidFill>
                  <a:srgbClr val="FFFFFF"/>
                </a:solidFill>
                <a:effectLst/>
                <a:latin typeface="Söhne Mono"/>
              </a:rPr>
              <a:t>(</a:t>
            </a:r>
            <a:r>
              <a:rPr lang="en-GB" b="0" i="0" dirty="0" err="1">
                <a:solidFill>
                  <a:srgbClr val="E9950C"/>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'date'</a:t>
            </a:r>
            <a:r>
              <a:rPr lang="en-GB" b="0" i="0" dirty="0">
                <a:solidFill>
                  <a:srgbClr val="FFFFFF"/>
                </a:solidFill>
                <a:effectLst/>
                <a:latin typeface="Söhne Mono"/>
              </a:rPr>
              <a:t>]) </a:t>
            </a:r>
            <a:r>
              <a:rPr lang="en-GB" b="0" i="0" dirty="0">
                <a:effectLst/>
                <a:latin typeface="Söhne Mono"/>
              </a:rPr>
              <a:t># Rename the power demand column to 'y'</a:t>
            </a:r>
            <a:r>
              <a:rPr lang="en-GB" b="0" i="0" dirty="0">
                <a:solidFill>
                  <a:srgbClr val="FFFFFF"/>
                </a:solidFill>
                <a:effectLst/>
                <a:latin typeface="Söhne Mono"/>
              </a:rPr>
              <a:t> </a:t>
            </a:r>
            <a:r>
              <a:rPr lang="en-GB" b="0" i="0" dirty="0" err="1">
                <a:solidFill>
                  <a:srgbClr val="E9950C"/>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'y'</a:t>
            </a:r>
            <a:r>
              <a:rPr lang="en-GB" b="0" i="0" dirty="0">
                <a:solidFill>
                  <a:srgbClr val="FFFFFF"/>
                </a:solidFill>
                <a:effectLst/>
                <a:latin typeface="Söhne Mono"/>
              </a:rPr>
              <a:t>] = </a:t>
            </a:r>
            <a:r>
              <a:rPr lang="en-GB" b="0" i="0" dirty="0" err="1">
                <a:solidFill>
                  <a:srgbClr val="E9950C"/>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a:t>
            </a:r>
            <a:r>
              <a:rPr lang="en-GB" b="0" i="0" dirty="0" err="1">
                <a:solidFill>
                  <a:srgbClr val="00A67D"/>
                </a:solidFill>
                <a:effectLst/>
                <a:latin typeface="Söhne Mono"/>
              </a:rPr>
              <a:t>power_demand</a:t>
            </a:r>
            <a:r>
              <a:rPr lang="en-GB" b="0" i="0" dirty="0">
                <a:solidFill>
                  <a:srgbClr val="00A67D"/>
                </a:solidFill>
                <a:effectLst/>
                <a:latin typeface="Söhne Mono"/>
              </a:rPr>
              <a:t>'</a:t>
            </a:r>
            <a:r>
              <a:rPr lang="en-GB" b="0" i="0" dirty="0">
                <a:solidFill>
                  <a:srgbClr val="FFFFFF"/>
                </a:solidFill>
                <a:effectLst/>
                <a:latin typeface="Söhne Mono"/>
              </a:rPr>
              <a:t>] </a:t>
            </a:r>
            <a:r>
              <a:rPr lang="en-GB" b="0" i="0" dirty="0">
                <a:effectLst/>
                <a:latin typeface="Söhne Mono"/>
              </a:rPr>
              <a:t># Create a Prophet model</a:t>
            </a:r>
            <a:r>
              <a:rPr lang="en-GB" b="0" i="0" dirty="0">
                <a:solidFill>
                  <a:srgbClr val="FFFFFF"/>
                </a:solidFill>
                <a:effectLst/>
                <a:latin typeface="Söhne Mono"/>
              </a:rPr>
              <a:t> </a:t>
            </a:r>
            <a:r>
              <a:rPr lang="en-GB" b="0" i="0" dirty="0" err="1">
                <a:solidFill>
                  <a:srgbClr val="FFFFFF"/>
                </a:solidFill>
                <a:effectLst/>
                <a:latin typeface="Söhne Mono"/>
              </a:rPr>
              <a:t>model</a:t>
            </a:r>
            <a:r>
              <a:rPr lang="en-GB" b="0" i="0" dirty="0">
                <a:solidFill>
                  <a:srgbClr val="FFFFFF"/>
                </a:solidFill>
                <a:effectLst/>
                <a:latin typeface="Söhne Mono"/>
              </a:rPr>
              <a:t> = Prophet() </a:t>
            </a:r>
            <a:r>
              <a:rPr lang="en-GB" b="0" i="0" dirty="0">
                <a:effectLst/>
                <a:latin typeface="Söhne Mono"/>
              </a:rPr>
              <a:t># Add weekly and monthly seasonality to the model</a:t>
            </a:r>
            <a:r>
              <a:rPr lang="en-GB" b="0" i="0" dirty="0">
                <a:solidFill>
                  <a:srgbClr val="FFFFFF"/>
                </a:solidFill>
                <a:effectLst/>
                <a:latin typeface="Söhne Mono"/>
              </a:rPr>
              <a:t> </a:t>
            </a:r>
            <a:r>
              <a:rPr lang="en-GB" b="0" i="0" dirty="0" err="1">
                <a:solidFill>
                  <a:srgbClr val="FFFFFF"/>
                </a:solidFill>
                <a:effectLst/>
                <a:latin typeface="Söhne Mono"/>
              </a:rPr>
              <a:t>model.add_seasonality</a:t>
            </a:r>
            <a:r>
              <a:rPr lang="en-GB" b="0" i="0" dirty="0">
                <a:solidFill>
                  <a:srgbClr val="FFFFFF"/>
                </a:solidFill>
                <a:effectLst/>
                <a:latin typeface="Söhne Mono"/>
              </a:rPr>
              <a:t>(name=</a:t>
            </a:r>
            <a:r>
              <a:rPr lang="en-GB" b="0" i="0" dirty="0">
                <a:solidFill>
                  <a:srgbClr val="00A67D"/>
                </a:solidFill>
                <a:effectLst/>
                <a:latin typeface="Söhne Mono"/>
              </a:rPr>
              <a:t>'weekly'</a:t>
            </a:r>
            <a:r>
              <a:rPr lang="en-GB" b="0" i="0" dirty="0">
                <a:solidFill>
                  <a:srgbClr val="FFFFFF"/>
                </a:solidFill>
                <a:effectLst/>
                <a:latin typeface="Söhne Mono"/>
              </a:rPr>
              <a:t>, period=7, </a:t>
            </a:r>
            <a:r>
              <a:rPr lang="en-GB" b="0" i="0" dirty="0" err="1">
                <a:solidFill>
                  <a:srgbClr val="FFFFFF"/>
                </a:solidFill>
                <a:effectLst/>
                <a:latin typeface="Söhne Mono"/>
              </a:rPr>
              <a:t>fourier_order</a:t>
            </a:r>
            <a:r>
              <a:rPr lang="en-GB" b="0" i="0" dirty="0">
                <a:solidFill>
                  <a:srgbClr val="FFFFFF"/>
                </a:solidFill>
                <a:effectLst/>
                <a:latin typeface="Söhne Mono"/>
              </a:rPr>
              <a:t>=3) </a:t>
            </a:r>
            <a:r>
              <a:rPr lang="en-GB" b="0" i="0" dirty="0" err="1">
                <a:solidFill>
                  <a:srgbClr val="FFFFFF"/>
                </a:solidFill>
                <a:effectLst/>
                <a:latin typeface="Söhne Mono"/>
              </a:rPr>
              <a:t>model.add_seasonality</a:t>
            </a:r>
            <a:r>
              <a:rPr lang="en-GB" b="0" i="0" dirty="0">
                <a:solidFill>
                  <a:srgbClr val="FFFFFF"/>
                </a:solidFill>
                <a:effectLst/>
                <a:latin typeface="Söhne Mono"/>
              </a:rPr>
              <a:t>(name=</a:t>
            </a:r>
            <a:r>
              <a:rPr lang="en-GB" b="0" i="0" dirty="0">
                <a:solidFill>
                  <a:srgbClr val="00A67D"/>
                </a:solidFill>
                <a:effectLst/>
                <a:latin typeface="Söhne Mono"/>
              </a:rPr>
              <a:t>'monthly'</a:t>
            </a:r>
            <a:r>
              <a:rPr lang="en-GB" b="0" i="0" dirty="0">
                <a:solidFill>
                  <a:srgbClr val="FFFFFF"/>
                </a:solidFill>
                <a:effectLst/>
                <a:latin typeface="Söhne Mono"/>
              </a:rPr>
              <a:t>, period=30.5, </a:t>
            </a:r>
            <a:r>
              <a:rPr lang="en-GB" b="0" i="0" dirty="0" err="1">
                <a:solidFill>
                  <a:srgbClr val="FFFFFF"/>
                </a:solidFill>
                <a:effectLst/>
                <a:latin typeface="Söhne Mono"/>
              </a:rPr>
              <a:t>fourier_order</a:t>
            </a:r>
            <a:r>
              <a:rPr lang="en-GB" b="0" i="0" dirty="0">
                <a:solidFill>
                  <a:srgbClr val="FFFFFF"/>
                </a:solidFill>
                <a:effectLst/>
                <a:latin typeface="Söhne Mono"/>
              </a:rPr>
              <a:t>=3) </a:t>
            </a:r>
            <a:r>
              <a:rPr lang="en-GB" b="0" i="0" dirty="0">
                <a:effectLst/>
                <a:latin typeface="Söhne Mono"/>
              </a:rPr>
              <a:t># Fit the model to the data</a:t>
            </a:r>
            <a:r>
              <a:rPr lang="en-GB" b="0" i="0" dirty="0">
                <a:solidFill>
                  <a:srgbClr val="FFFFFF"/>
                </a:solidFill>
                <a:effectLst/>
                <a:latin typeface="Söhne Mono"/>
              </a:rPr>
              <a:t> </a:t>
            </a:r>
            <a:r>
              <a:rPr lang="en-GB" b="0" i="0" dirty="0" err="1">
                <a:solidFill>
                  <a:srgbClr val="FFFFFF"/>
                </a:solidFill>
                <a:effectLst/>
                <a:latin typeface="Söhne Mono"/>
              </a:rPr>
              <a:t>model.fit</a:t>
            </a:r>
            <a:r>
              <a:rPr lang="en-GB" b="0" i="0" dirty="0">
                <a:solidFill>
                  <a:srgbClr val="FFFFFF"/>
                </a:solidFill>
                <a:effectLst/>
                <a:latin typeface="Söhne Mono"/>
              </a:rPr>
              <a:t>(</a:t>
            </a:r>
            <a:r>
              <a:rPr lang="en-GB" b="0" i="0" dirty="0" err="1">
                <a:solidFill>
                  <a:srgbClr val="E9950C"/>
                </a:solidFill>
                <a:effectLst/>
                <a:latin typeface="Söhne Mono"/>
              </a:rPr>
              <a:t>df</a:t>
            </a:r>
            <a:r>
              <a:rPr lang="en-GB" b="0" i="0" dirty="0">
                <a:solidFill>
                  <a:srgbClr val="FFFFFF"/>
                </a:solidFill>
                <a:effectLst/>
                <a:latin typeface="Söhne Mono"/>
              </a:rPr>
              <a:t>) </a:t>
            </a:r>
            <a:r>
              <a:rPr lang="en-GB" b="0" i="0" dirty="0">
                <a:effectLst/>
                <a:latin typeface="Söhne Mono"/>
              </a:rPr>
              <a:t># Create a </a:t>
            </a:r>
            <a:r>
              <a:rPr lang="en-GB" b="0" i="0" dirty="0" err="1">
                <a:effectLst/>
                <a:latin typeface="Söhne Mono"/>
              </a:rPr>
              <a:t>dataframe</a:t>
            </a:r>
            <a:r>
              <a:rPr lang="en-GB" b="0" i="0" dirty="0">
                <a:effectLst/>
                <a:latin typeface="Söhne Mono"/>
              </a:rPr>
              <a:t> to hold the forecast</a:t>
            </a:r>
            <a:r>
              <a:rPr lang="en-GB" b="0" i="0" dirty="0">
                <a:solidFill>
                  <a:srgbClr val="FFFFFF"/>
                </a:solidFill>
                <a:effectLst/>
                <a:latin typeface="Söhne Mono"/>
              </a:rPr>
              <a:t> future = </a:t>
            </a:r>
            <a:r>
              <a:rPr lang="en-GB" b="0" i="0" dirty="0" err="1">
                <a:solidFill>
                  <a:srgbClr val="FFFFFF"/>
                </a:solidFill>
                <a:effectLst/>
                <a:latin typeface="Söhne Mono"/>
              </a:rPr>
              <a:t>model.make_future_dataframe</a:t>
            </a:r>
            <a:r>
              <a:rPr lang="en-GB" b="0" i="0" dirty="0">
                <a:solidFill>
                  <a:srgbClr val="FFFFFF"/>
                </a:solidFill>
                <a:effectLst/>
                <a:latin typeface="Söhne Mono"/>
              </a:rPr>
              <a:t>(periods=365) </a:t>
            </a:r>
            <a:r>
              <a:rPr lang="en-GB" b="0" i="0" dirty="0">
                <a:effectLst/>
                <a:latin typeface="Söhne Mono"/>
              </a:rPr>
              <a:t># Make the forecast</a:t>
            </a:r>
            <a:r>
              <a:rPr lang="en-GB" b="0" i="0" dirty="0">
                <a:solidFill>
                  <a:srgbClr val="FFFFFF"/>
                </a:solidFill>
                <a:effectLst/>
                <a:latin typeface="Söhne Mono"/>
              </a:rPr>
              <a:t> </a:t>
            </a:r>
            <a:r>
              <a:rPr lang="en-GB" b="0" i="0" dirty="0" err="1">
                <a:solidFill>
                  <a:srgbClr val="FFFFFF"/>
                </a:solidFill>
                <a:effectLst/>
                <a:latin typeface="Söhne Mono"/>
              </a:rPr>
              <a:t>forecast</a:t>
            </a:r>
            <a:r>
              <a:rPr lang="en-GB" b="0" i="0" dirty="0">
                <a:solidFill>
                  <a:srgbClr val="FFFFFF"/>
                </a:solidFill>
                <a:effectLst/>
                <a:latin typeface="Söhne Mono"/>
              </a:rPr>
              <a:t> = </a:t>
            </a:r>
            <a:r>
              <a:rPr lang="en-GB" b="0" i="0" dirty="0" err="1">
                <a:solidFill>
                  <a:srgbClr val="FFFFFF"/>
                </a:solidFill>
                <a:effectLst/>
                <a:latin typeface="Söhne Mono"/>
              </a:rPr>
              <a:t>model.predict</a:t>
            </a:r>
            <a:r>
              <a:rPr lang="en-GB" b="0" i="0" dirty="0">
                <a:solidFill>
                  <a:srgbClr val="FFFFFF"/>
                </a:solidFill>
                <a:effectLst/>
                <a:latin typeface="Söhne Mono"/>
              </a:rPr>
              <a:t>(future) </a:t>
            </a:r>
            <a:r>
              <a:rPr lang="en-GB" b="0" i="0" dirty="0">
                <a:effectLst/>
                <a:latin typeface="Söhne Mono"/>
              </a:rPr>
              <a:t># Plot the forecast</a:t>
            </a:r>
            <a:r>
              <a:rPr lang="en-GB" b="0" i="0" dirty="0">
                <a:solidFill>
                  <a:srgbClr val="FFFFFF"/>
                </a:solidFill>
                <a:effectLst/>
                <a:latin typeface="Söhne Mono"/>
              </a:rPr>
              <a:t> </a:t>
            </a:r>
            <a:r>
              <a:rPr lang="en-GB" b="0" i="0" dirty="0" err="1">
                <a:solidFill>
                  <a:srgbClr val="FFFFFF"/>
                </a:solidFill>
                <a:effectLst/>
                <a:latin typeface="Söhne Mono"/>
              </a:rPr>
              <a:t>model.plot</a:t>
            </a:r>
            <a:r>
              <a:rPr lang="en-GB" b="0" i="0" dirty="0">
                <a:solidFill>
                  <a:srgbClr val="FFFFFF"/>
                </a:solidFill>
                <a:effectLst/>
                <a:latin typeface="Söhne Mono"/>
              </a:rPr>
              <a:t>(forecast) </a:t>
            </a:r>
            <a:r>
              <a:rPr lang="en-GB" b="0" i="0" dirty="0" err="1">
                <a:solidFill>
                  <a:srgbClr val="FFFFFF"/>
                </a:solidFill>
                <a:effectLst/>
                <a:latin typeface="Söhne Mono"/>
              </a:rPr>
              <a:t>plt.show</a:t>
            </a:r>
            <a:r>
              <a:rPr lang="en-GB" b="0" i="0" dirty="0">
                <a:solidFill>
                  <a:srgbClr val="FFFFFF"/>
                </a:solidFill>
                <a:effectLst/>
                <a:latin typeface="Söhne Mono"/>
              </a:rPr>
              <a:t>()</a:t>
            </a:r>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25</a:t>
            </a:fld>
            <a:endParaRPr lang="en-GB"/>
          </a:p>
        </p:txBody>
      </p:sp>
    </p:spTree>
    <p:extLst>
      <p:ext uri="{BB962C8B-B14F-4D97-AF65-F5344CB8AC3E}">
        <p14:creationId xmlns:p14="http://schemas.microsoft.com/office/powerpoint/2010/main" val="249549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an introduction session, not super advanced. Cover quite a wide range</a:t>
            </a:r>
          </a:p>
          <a:p>
            <a:r>
              <a:rPr lang="en-GB" dirty="0"/>
              <a:t>The main concepts that you need to get started with</a:t>
            </a:r>
          </a:p>
          <a:p>
            <a:r>
              <a:rPr lang="en-GB" dirty="0"/>
              <a:t>My own experience, I hope it is some use/value. Not something you can read so much online</a:t>
            </a:r>
          </a:p>
          <a:p>
            <a:r>
              <a:rPr lang="en-GB" dirty="0"/>
              <a:t>Not going to focus on </a:t>
            </a:r>
            <a:r>
              <a:rPr lang="en-GB" dirty="0" err="1"/>
              <a:t>indepth</a:t>
            </a:r>
            <a:r>
              <a:rPr lang="en-GB" dirty="0"/>
              <a:t> examination of how to sum a </a:t>
            </a:r>
            <a:r>
              <a:rPr lang="en-GB" dirty="0" err="1"/>
              <a:t>dataframe</a:t>
            </a:r>
            <a:r>
              <a:rPr lang="en-GB" dirty="0"/>
              <a:t> or make a pivot tables. The official docs are generally very good, and at least for myself I find it goes in one ear and out the other.</a:t>
            </a:r>
          </a:p>
          <a:p>
            <a:r>
              <a:rPr lang="en-GB" dirty="0"/>
              <a:t>Will have a look at some code, pay more attention to the general idea of what it is trying to do – I will put that onto </a:t>
            </a:r>
            <a:r>
              <a:rPr lang="en-GB" dirty="0" err="1"/>
              <a:t>github</a:t>
            </a:r>
            <a:r>
              <a:rPr lang="en-GB" dirty="0"/>
              <a:t>.</a:t>
            </a:r>
          </a:p>
          <a:p>
            <a:r>
              <a:rPr lang="en-GB" dirty="0"/>
              <a:t>Not perfect and can of course be improved</a:t>
            </a:r>
          </a:p>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5</a:t>
            </a:fld>
            <a:endParaRPr lang="en-GB"/>
          </a:p>
        </p:txBody>
      </p:sp>
    </p:spTree>
    <p:extLst>
      <p:ext uri="{BB962C8B-B14F-4D97-AF65-F5344CB8AC3E}">
        <p14:creationId xmlns:p14="http://schemas.microsoft.com/office/powerpoint/2010/main" val="316926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definition of it, and what has helped me.</a:t>
            </a:r>
          </a:p>
          <a:p>
            <a:r>
              <a:rPr lang="en-GB" dirty="0"/>
              <a:t>The first point is a key one – data analytics means different things to different people.</a:t>
            </a:r>
            <a:br>
              <a:rPr lang="en-GB" dirty="0"/>
            </a:br>
            <a:r>
              <a:rPr lang="en-GB" dirty="0"/>
              <a:t>Can get too wrapped up in the differences between data analyst, data science, data engineering</a:t>
            </a:r>
          </a:p>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6</a:t>
            </a:fld>
            <a:endParaRPr lang="en-GB"/>
          </a:p>
        </p:txBody>
      </p:sp>
    </p:spTree>
    <p:extLst>
      <p:ext uri="{BB962C8B-B14F-4D97-AF65-F5344CB8AC3E}">
        <p14:creationId xmlns:p14="http://schemas.microsoft.com/office/powerpoint/2010/main" val="246998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why is anyone else using Python?</a:t>
            </a:r>
          </a:p>
          <a:p>
            <a:endParaRPr lang="en-GB" dirty="0"/>
          </a:p>
          <a:p>
            <a:endParaRPr lang="en-GB" dirty="0"/>
          </a:p>
          <a:p>
            <a:r>
              <a:rPr lang="en-GB" dirty="0"/>
              <a:t>Tools</a:t>
            </a:r>
          </a:p>
          <a:p>
            <a:r>
              <a:rPr lang="en-GB" b="1" i="0" u="none" strike="noStrike" dirty="0" err="1">
                <a:solidFill>
                  <a:srgbClr val="0075AD"/>
                </a:solidFill>
                <a:effectLst/>
                <a:latin typeface="Studio-Feixen-Sans"/>
                <a:hlinkClick r:id="rId3"/>
              </a:rPr>
              <a:t>Jupyter</a:t>
            </a:r>
            <a:r>
              <a:rPr lang="en-GB" b="1" i="0" u="none" strike="noStrike" dirty="0">
                <a:solidFill>
                  <a:srgbClr val="0075AD"/>
                </a:solidFill>
                <a:effectLst/>
                <a:latin typeface="Studio-Feixen-Sans"/>
                <a:hlinkClick r:id="rId3"/>
              </a:rPr>
              <a:t> Notebook</a:t>
            </a:r>
            <a:r>
              <a:rPr lang="en-GB" b="0" i="0" dirty="0">
                <a:solidFill>
                  <a:srgbClr val="05192D"/>
                </a:solidFill>
                <a:effectLst/>
                <a:latin typeface="Studio-Feixen-Sans"/>
              </a:rPr>
              <a:t> is a web-based IDE for experimenting with code and displaying the results. It is fairly popular among data scientists and machine learning practitioners. </a:t>
            </a:r>
          </a:p>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9</a:t>
            </a:fld>
            <a:endParaRPr lang="en-GB"/>
          </a:p>
        </p:txBody>
      </p:sp>
    </p:spTree>
    <p:extLst>
      <p:ext uri="{BB962C8B-B14F-4D97-AF65-F5344CB8AC3E}">
        <p14:creationId xmlns:p14="http://schemas.microsoft.com/office/powerpoint/2010/main" val="146480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Matlab</a:t>
            </a:r>
            <a:r>
              <a:rPr lang="en-GB" dirty="0"/>
              <a:t> – the IDE is fantastic, in a lot of ways inspired a lot of the current Python ecosystem for data analysis/science.</a:t>
            </a:r>
            <a:br>
              <a:rPr lang="en-GB" dirty="0"/>
            </a:br>
            <a:r>
              <a:rPr lang="en-GB" dirty="0"/>
              <a:t>But it is not free though. You get what you pay for!</a:t>
            </a:r>
          </a:p>
          <a:p>
            <a:endParaRPr lang="en-GB" b="0" i="0" dirty="0">
              <a:solidFill>
                <a:srgbClr val="212529"/>
              </a:solidFill>
              <a:effectLst/>
              <a:latin typeface="-apple-system"/>
            </a:endParaRPr>
          </a:p>
          <a:p>
            <a:r>
              <a:rPr lang="en-GB" b="0" i="0" dirty="0">
                <a:solidFill>
                  <a:srgbClr val="212529"/>
                </a:solidFill>
                <a:effectLst/>
                <a:latin typeface="-apple-system"/>
              </a:rPr>
              <a:t>Julia is designed from the ground up to be very good at numerical and scientific computing. This can be seen in the abundance of scientific tooling written in it.</a:t>
            </a:r>
          </a:p>
          <a:p>
            <a:r>
              <a:rPr lang="en-GB" b="0" i="0" dirty="0">
                <a:solidFill>
                  <a:srgbClr val="212529"/>
                </a:solidFill>
                <a:effectLst/>
                <a:latin typeface="-apple-system"/>
              </a:rPr>
              <a:t>It is fast, dynamically typed, open source and free.</a:t>
            </a:r>
          </a:p>
          <a:p>
            <a:endParaRPr lang="en-GB" b="0" i="0" dirty="0">
              <a:solidFill>
                <a:srgbClr val="212529"/>
              </a:solidFill>
              <a:effectLst/>
              <a:latin typeface="-apple-system"/>
            </a:endParaRPr>
          </a:p>
          <a:p>
            <a:r>
              <a:rPr lang="en-GB" b="0" i="0" dirty="0">
                <a:solidFill>
                  <a:srgbClr val="212529"/>
                </a:solidFill>
                <a:effectLst/>
                <a:latin typeface="-apple-system"/>
              </a:rPr>
              <a:t>SQL – often overlooked? Efficient to keep your data and analysis in once place.</a:t>
            </a:r>
            <a:br>
              <a:rPr lang="en-GB" b="0" i="0" dirty="0">
                <a:solidFill>
                  <a:srgbClr val="212529"/>
                </a:solidFill>
                <a:effectLst/>
                <a:latin typeface="-apple-system"/>
              </a:rPr>
            </a:br>
            <a:r>
              <a:rPr lang="en-GB" b="0" i="0" dirty="0">
                <a:solidFill>
                  <a:srgbClr val="212529"/>
                </a:solidFill>
                <a:effectLst/>
                <a:latin typeface="-apple-system"/>
              </a:rPr>
              <a:t>With more modern tooling it is possible to have a good test driven / </a:t>
            </a:r>
            <a:r>
              <a:rPr lang="en-GB" b="0" i="0" dirty="0" err="1">
                <a:solidFill>
                  <a:srgbClr val="212529"/>
                </a:solidFill>
                <a:effectLst/>
                <a:latin typeface="-apple-system"/>
              </a:rPr>
              <a:t>devops</a:t>
            </a:r>
            <a:r>
              <a:rPr lang="en-GB" b="0" i="0" dirty="0">
                <a:solidFill>
                  <a:srgbClr val="212529"/>
                </a:solidFill>
                <a:effectLst/>
                <a:latin typeface="-apple-system"/>
              </a:rPr>
              <a:t> approach. Both in terms of </a:t>
            </a:r>
            <a:r>
              <a:rPr lang="en-GB" b="0" i="0" dirty="0" err="1">
                <a:solidFill>
                  <a:srgbClr val="212529"/>
                </a:solidFill>
                <a:effectLst/>
                <a:latin typeface="-apple-system"/>
              </a:rPr>
              <a:t>ddl</a:t>
            </a:r>
            <a:r>
              <a:rPr lang="en-GB" b="0" i="0" dirty="0">
                <a:solidFill>
                  <a:srgbClr val="212529"/>
                </a:solidFill>
                <a:effectLst/>
                <a:latin typeface="-apple-system"/>
              </a:rPr>
              <a:t> migrations and local databases.</a:t>
            </a:r>
            <a:br>
              <a:rPr lang="en-GB" b="0" i="0" dirty="0">
                <a:solidFill>
                  <a:srgbClr val="212529"/>
                </a:solidFill>
                <a:effectLst/>
                <a:latin typeface="-apple-system"/>
              </a:rPr>
            </a:br>
            <a:r>
              <a:rPr lang="en-GB" b="0" i="0" dirty="0">
                <a:solidFill>
                  <a:srgbClr val="212529"/>
                </a:solidFill>
                <a:effectLst/>
                <a:latin typeface="-apple-system"/>
              </a:rPr>
              <a:t>Sometimes even just basic aggregation can be very helpful. Don’t always have to be so worried about scale. A big database server can get you a long way!</a:t>
            </a:r>
          </a:p>
          <a:p>
            <a:br>
              <a:rPr lang="en-GB" b="0" i="0" dirty="0">
                <a:solidFill>
                  <a:srgbClr val="212529"/>
                </a:solidFill>
                <a:effectLst/>
                <a:latin typeface="-apple-system"/>
              </a:rPr>
            </a:br>
            <a:r>
              <a:rPr lang="en-GB" b="0" i="0" dirty="0">
                <a:solidFill>
                  <a:srgbClr val="212529"/>
                </a:solidFill>
                <a:effectLst/>
                <a:latin typeface="-apple-system"/>
              </a:rPr>
              <a:t>Transactions and the guarantees you get are very nice to have.</a:t>
            </a:r>
          </a:p>
          <a:p>
            <a:endParaRPr lang="en-GB" b="0" i="0" dirty="0">
              <a:solidFill>
                <a:srgbClr val="212529"/>
              </a:solidFill>
              <a:effectLst/>
              <a:latin typeface="-apple-system"/>
            </a:endParaRPr>
          </a:p>
          <a:p>
            <a:r>
              <a:rPr lang="en-GB" b="0" i="0" dirty="0">
                <a:solidFill>
                  <a:srgbClr val="212529"/>
                </a:solidFill>
                <a:effectLst/>
                <a:latin typeface="-apple-system"/>
              </a:rPr>
              <a:t>But if you are going to use it, don’t be afraid but do try to understand some of the setup a bit.</a:t>
            </a:r>
          </a:p>
        </p:txBody>
      </p:sp>
      <p:sp>
        <p:nvSpPr>
          <p:cNvPr id="4" name="Slide Number Placeholder 3"/>
          <p:cNvSpPr>
            <a:spLocks noGrp="1"/>
          </p:cNvSpPr>
          <p:nvPr>
            <p:ph type="sldNum" sz="quarter" idx="5"/>
          </p:nvPr>
        </p:nvSpPr>
        <p:spPr/>
        <p:txBody>
          <a:bodyPr/>
          <a:lstStyle/>
          <a:p>
            <a:fld id="{725D707C-1919-415C-9057-FCE51DDAE498}" type="slidenum">
              <a:rPr lang="en-GB" smtClean="0"/>
              <a:t>10</a:t>
            </a:fld>
            <a:endParaRPr lang="en-GB"/>
          </a:p>
        </p:txBody>
      </p:sp>
    </p:spTree>
    <p:extLst>
      <p:ext uri="{BB962C8B-B14F-4D97-AF65-F5344CB8AC3E}">
        <p14:creationId xmlns:p14="http://schemas.microsoft.com/office/powerpoint/2010/main" val="2244705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range of different file formats</a:t>
            </a:r>
          </a:p>
          <a:p>
            <a:r>
              <a:rPr lang="en-GB" dirty="0"/>
              <a:t>CSV &amp; JSON some of the most common.</a:t>
            </a:r>
          </a:p>
          <a:p>
            <a:r>
              <a:rPr lang="en-GB" dirty="0"/>
              <a:t>XML very powerful for schema validation properties – but often more complex to create.</a:t>
            </a:r>
            <a:br>
              <a:rPr lang="en-GB" dirty="0"/>
            </a:br>
            <a:r>
              <a:rPr lang="en-GB" dirty="0"/>
              <a:t>WCF services / web Microsoft tech that lost out to JSON</a:t>
            </a:r>
            <a:br>
              <a:rPr lang="en-GB" dirty="0"/>
            </a:br>
            <a:r>
              <a:rPr lang="en-GB" dirty="0"/>
              <a:t>HDF5 – designed for hierarchical &amp; structured data storage and really big files. Common more in an academic setting often. More complex to use than CSV, but has good libraries</a:t>
            </a:r>
          </a:p>
          <a:p>
            <a:endParaRPr lang="en-GB" dirty="0"/>
          </a:p>
          <a:p>
            <a:r>
              <a:rPr lang="en-GB" dirty="0"/>
              <a:t>APIS – Rest or </a:t>
            </a:r>
            <a:r>
              <a:rPr lang="en-GB" dirty="0" err="1"/>
              <a:t>GraphQL</a:t>
            </a:r>
            <a:r>
              <a:rPr lang="en-GB" dirty="0"/>
              <a:t>. Rest probably the most common. Nice that you can easily have a look in your browser</a:t>
            </a:r>
          </a:p>
          <a:p>
            <a:r>
              <a:rPr lang="en-GB" dirty="0"/>
              <a:t>Rest generally means JSON as far as the modern stack is concerned.</a:t>
            </a:r>
          </a:p>
          <a:p>
            <a:r>
              <a:rPr lang="en-GB" dirty="0"/>
              <a:t>RPC – bit less common for data providers, more of an operational type of thing.</a:t>
            </a:r>
          </a:p>
          <a:p>
            <a:endParaRPr lang="en-GB" dirty="0"/>
          </a:p>
          <a:p>
            <a:r>
              <a:rPr lang="en-GB" dirty="0"/>
              <a:t>Databases - </a:t>
            </a:r>
          </a:p>
        </p:txBody>
      </p:sp>
      <p:sp>
        <p:nvSpPr>
          <p:cNvPr id="4" name="Slide Number Placeholder 3"/>
          <p:cNvSpPr>
            <a:spLocks noGrp="1"/>
          </p:cNvSpPr>
          <p:nvPr>
            <p:ph type="sldNum" sz="quarter" idx="5"/>
          </p:nvPr>
        </p:nvSpPr>
        <p:spPr/>
        <p:txBody>
          <a:bodyPr/>
          <a:lstStyle/>
          <a:p>
            <a:fld id="{725D707C-1919-415C-9057-FCE51DDAE498}" type="slidenum">
              <a:rPr lang="en-GB" smtClean="0"/>
              <a:t>11</a:t>
            </a:fld>
            <a:endParaRPr lang="en-GB"/>
          </a:p>
        </p:txBody>
      </p:sp>
    </p:spTree>
    <p:extLst>
      <p:ext uri="{BB962C8B-B14F-4D97-AF65-F5344CB8AC3E}">
        <p14:creationId xmlns:p14="http://schemas.microsoft.com/office/powerpoint/2010/main" val="361640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important to get this right. Getting it wrong will hamper your project, but getting it right won’t ensure you succeed. It is not the ‘secret sauce’.</a:t>
            </a:r>
          </a:p>
          <a:p>
            <a:endParaRPr lang="en-GB" dirty="0"/>
          </a:p>
          <a:p>
            <a:r>
              <a:rPr lang="en-GB" dirty="0"/>
              <a:t>Like a real building, match your foundations to your size of project? Are you building a garden shed or a skyscraper? (Sheds often have a habit of turning into a 5 bedroom family home by the time you are done…)</a:t>
            </a:r>
          </a:p>
          <a:p>
            <a:br>
              <a:rPr lang="en-GB" dirty="0"/>
            </a:br>
            <a:r>
              <a:rPr lang="en-GB" dirty="0"/>
              <a:t>Boilerplate code – it is boring to write, easy to get wrong, time consuming and doesn’t add much value. Accept there is someone better than you that has spent time making something.</a:t>
            </a:r>
          </a:p>
          <a:p>
            <a:endParaRPr lang="en-GB" dirty="0"/>
          </a:p>
          <a:p>
            <a:r>
              <a:rPr lang="en-GB" dirty="0"/>
              <a:t>Just choose – analysis paralysis can kill your project, don’t let perfection get in the way of getting something done.</a:t>
            </a:r>
          </a:p>
          <a:p>
            <a:endParaRPr lang="en-GB" dirty="0"/>
          </a:p>
          <a:p>
            <a:r>
              <a:rPr lang="en-GB" dirty="0"/>
              <a:t>Limitations – If you buy a car, do you immediately start modifying it? Can the business live with it. </a:t>
            </a:r>
            <a:br>
              <a:rPr lang="en-GB" dirty="0"/>
            </a:br>
            <a:br>
              <a:rPr lang="en-GB" dirty="0"/>
            </a:br>
            <a:r>
              <a:rPr lang="en-GB" dirty="0"/>
              <a:t>There are easy changes that can be made to packages/software and then there are hard changes. It isn’t always immediately obvious what is or isn’t difficult. Less technical people often don’t understand intuitively why it might be hard to ‘just move this graph to the left’, add an extra element or make one of the graphs use red bold font for the title.  Get people to accept the scope of what you have done.  Otherwise you can be doing a lot of work, for not much value.</a:t>
            </a:r>
          </a:p>
          <a:p>
            <a:endParaRPr lang="en-GB" dirty="0"/>
          </a:p>
          <a:p>
            <a:r>
              <a:rPr lang="en-GB" dirty="0"/>
              <a:t>Cookie Cutter data science – takes care of a lot for you, folder structure wise. So it is a good place to start. Widely recognised, will probably encounter it in other organisations you visit.</a:t>
            </a:r>
          </a:p>
        </p:txBody>
      </p:sp>
      <p:sp>
        <p:nvSpPr>
          <p:cNvPr id="4" name="Slide Number Placeholder 3"/>
          <p:cNvSpPr>
            <a:spLocks noGrp="1"/>
          </p:cNvSpPr>
          <p:nvPr>
            <p:ph type="sldNum" sz="quarter" idx="5"/>
          </p:nvPr>
        </p:nvSpPr>
        <p:spPr/>
        <p:txBody>
          <a:bodyPr/>
          <a:lstStyle/>
          <a:p>
            <a:fld id="{A5DAE035-34D7-4C7C-8BF0-707C5ACB4C81}" type="slidenum">
              <a:rPr lang="en-GB" smtClean="0"/>
              <a:t>12</a:t>
            </a:fld>
            <a:endParaRPr lang="en-GB"/>
          </a:p>
        </p:txBody>
      </p:sp>
    </p:spTree>
    <p:extLst>
      <p:ext uri="{BB962C8B-B14F-4D97-AF65-F5344CB8AC3E}">
        <p14:creationId xmlns:p14="http://schemas.microsoft.com/office/powerpoint/2010/main" val="355163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13</a:t>
            </a:fld>
            <a:endParaRPr lang="en-GB"/>
          </a:p>
        </p:txBody>
      </p:sp>
    </p:spTree>
    <p:extLst>
      <p:ext uri="{BB962C8B-B14F-4D97-AF65-F5344CB8AC3E}">
        <p14:creationId xmlns:p14="http://schemas.microsoft.com/office/powerpoint/2010/main" val="4228357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p>
        </p:txBody>
      </p:sp>
      <p:sp>
        <p:nvSpPr>
          <p:cNvPr id="4" name="Slide Number Placeholder 3"/>
          <p:cNvSpPr>
            <a:spLocks noGrp="1"/>
          </p:cNvSpPr>
          <p:nvPr>
            <p:ph type="sldNum" sz="quarter" idx="5"/>
          </p:nvPr>
        </p:nvSpPr>
        <p:spPr/>
        <p:txBody>
          <a:bodyPr/>
          <a:lstStyle/>
          <a:p>
            <a:fld id="{725D707C-1919-415C-9057-FCE51DDAE498}" type="slidenum">
              <a:rPr lang="en-GB" smtClean="0"/>
              <a:t>15</a:t>
            </a:fld>
            <a:endParaRPr lang="en-GB"/>
          </a:p>
        </p:txBody>
      </p:sp>
    </p:spTree>
    <p:extLst>
      <p:ext uri="{BB962C8B-B14F-4D97-AF65-F5344CB8AC3E}">
        <p14:creationId xmlns:p14="http://schemas.microsoft.com/office/powerpoint/2010/main" val="36050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ED99-ADC4-DE0F-DEB4-74861DEEC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519BAE4-7901-AF0F-17E5-1410E61EC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0F6D5A-74F7-CF2F-069B-4F05443E8430}"/>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5" name="Footer Placeholder 4">
            <a:extLst>
              <a:ext uri="{FF2B5EF4-FFF2-40B4-BE49-F238E27FC236}">
                <a16:creationId xmlns:a16="http://schemas.microsoft.com/office/drawing/2014/main" id="{44053FBB-221C-4721-A406-42A7FA3201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EFAB79-3002-F11D-CD9A-0BC5F2B7F538}"/>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1035598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C13A-74A1-7762-0A5E-F1CA28DD4D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BCE4C1-E29E-0878-A64C-31B605A63F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0FE6FB-D1D8-408F-DFF4-B9E8E0902C3B}"/>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5" name="Footer Placeholder 4">
            <a:extLst>
              <a:ext uri="{FF2B5EF4-FFF2-40B4-BE49-F238E27FC236}">
                <a16:creationId xmlns:a16="http://schemas.microsoft.com/office/drawing/2014/main" id="{5156868F-FF47-33AF-8F9F-3ED03024C0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0A6279-E361-F619-C995-3A4DCAF7421B}"/>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266761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B7620F-43A3-48D7-9C2D-E211AF4315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EF9814-AF2E-43F5-12AE-9859A2A9AD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6CA5D8-FD1C-8727-A318-3F080FAC05B3}"/>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5" name="Footer Placeholder 4">
            <a:extLst>
              <a:ext uri="{FF2B5EF4-FFF2-40B4-BE49-F238E27FC236}">
                <a16:creationId xmlns:a16="http://schemas.microsoft.com/office/drawing/2014/main" id="{2B41AAFA-F4CB-8943-BE02-88F74A3514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F931B5-588E-E573-F951-4F7E71B7459B}"/>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183093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AD50-DBB8-674E-7DF2-96AC4720DA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475BAD-20FD-A7ED-1535-93E811147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4EAC7C-389A-B84E-7563-CCE81A8C5EFB}"/>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5" name="Footer Placeholder 4">
            <a:extLst>
              <a:ext uri="{FF2B5EF4-FFF2-40B4-BE49-F238E27FC236}">
                <a16:creationId xmlns:a16="http://schemas.microsoft.com/office/drawing/2014/main" id="{492D57F8-288C-D2E8-3E8D-2C53DCC2AF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C6A0A7-84CB-144B-DD39-9E490AB67B04}"/>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799284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3C94-2193-68D1-E374-E30F2265B5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B6BDEA6-D7F1-AB91-54E6-1878F5ED14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DAEED3-C501-FE06-FB0B-52DAD553E0D0}"/>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5" name="Footer Placeholder 4">
            <a:extLst>
              <a:ext uri="{FF2B5EF4-FFF2-40B4-BE49-F238E27FC236}">
                <a16:creationId xmlns:a16="http://schemas.microsoft.com/office/drawing/2014/main" id="{FF744259-FA05-CE9B-6DF5-2B8EDB11DC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A2B694-21C8-523A-BF7A-6AC516A136E8}"/>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830899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E37E-8AB1-1AD3-056B-BB79F2D8FA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E0BC7E3-A592-7316-2FBF-E07D980CF4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55067B8-3A7B-DF7B-E587-031A5B82D8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91DC3DC-3D91-7083-2FA4-A3D41DAE0712}"/>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6" name="Footer Placeholder 5">
            <a:extLst>
              <a:ext uri="{FF2B5EF4-FFF2-40B4-BE49-F238E27FC236}">
                <a16:creationId xmlns:a16="http://schemas.microsoft.com/office/drawing/2014/main" id="{90C32065-3747-456B-A3EB-430823BE55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486D2F-CAC8-4EB6-D766-A37DB1C3B126}"/>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2323234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2376F-F186-C70F-D6DF-652E0D8C708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E9D468-A5D6-DF24-A4F2-824FE72CB9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26359-5EA6-DEDF-6722-8E19741E1F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001C754-8FB0-9F7D-85C6-316A761ADA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535E5D-A465-CA2A-3B48-F807698A0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0D783D5-D789-8481-6674-F5F438D962DC}"/>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8" name="Footer Placeholder 7">
            <a:extLst>
              <a:ext uri="{FF2B5EF4-FFF2-40B4-BE49-F238E27FC236}">
                <a16:creationId xmlns:a16="http://schemas.microsoft.com/office/drawing/2014/main" id="{2A4439E0-2F66-9EDA-7636-A64FAACF5BC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4C6ECC1-1D06-0A7C-3082-2D25536098D3}"/>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4194213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A2BE-5245-F059-6B7A-940DD90116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8F9E0A-49D0-44E7-FB6D-0E517BA935C2}"/>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4" name="Footer Placeholder 3">
            <a:extLst>
              <a:ext uri="{FF2B5EF4-FFF2-40B4-BE49-F238E27FC236}">
                <a16:creationId xmlns:a16="http://schemas.microsoft.com/office/drawing/2014/main" id="{7B9330B5-5A70-A40A-6632-B0C6B361D5D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DF28D5-448F-D794-CCB8-DFAFB9ECC4B2}"/>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226099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5DDB5E-A4DB-FCCE-328C-05F3CBD92155}"/>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3" name="Footer Placeholder 2">
            <a:extLst>
              <a:ext uri="{FF2B5EF4-FFF2-40B4-BE49-F238E27FC236}">
                <a16:creationId xmlns:a16="http://schemas.microsoft.com/office/drawing/2014/main" id="{37391F57-F2A2-EEAA-2967-F33E70672B5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E7F89DC-F1D7-A54E-4BBC-D791D14E9357}"/>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4144470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AAB2-B2B9-47E0-EBA4-F6BF2C07E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70F6EBC-702F-3AB5-15A1-AD9B4CE01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B125BEF-3634-8AD3-29D9-3F46D6BDA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E083E-96D5-EC76-6BAD-5591AE05C9E5}"/>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6" name="Footer Placeholder 5">
            <a:extLst>
              <a:ext uri="{FF2B5EF4-FFF2-40B4-BE49-F238E27FC236}">
                <a16:creationId xmlns:a16="http://schemas.microsoft.com/office/drawing/2014/main" id="{0F63C086-7CB4-EED5-817A-26BD0DD9C1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12550C-E59F-2A06-7FCD-8359CFDA537C}"/>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147365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BA867-A550-89B6-68F4-2A019B1EA8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B0E8E80-6AAB-D24A-7F9F-5FFC13B40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19A3736-DA0A-5BE7-AF74-A27373FF7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3DD03C-D937-8533-0BD7-CB45D6E573B6}"/>
              </a:ext>
            </a:extLst>
          </p:cNvPr>
          <p:cNvSpPr>
            <a:spLocks noGrp="1"/>
          </p:cNvSpPr>
          <p:nvPr>
            <p:ph type="dt" sz="half" idx="10"/>
          </p:nvPr>
        </p:nvSpPr>
        <p:spPr/>
        <p:txBody>
          <a:bodyPr/>
          <a:lstStyle/>
          <a:p>
            <a:fld id="{8D5AFF3F-4A6A-4931-AE73-8CCB043112E1}" type="datetimeFigureOut">
              <a:rPr lang="en-GB" smtClean="0"/>
              <a:t>04/01/2023</a:t>
            </a:fld>
            <a:endParaRPr lang="en-GB"/>
          </a:p>
        </p:txBody>
      </p:sp>
      <p:sp>
        <p:nvSpPr>
          <p:cNvPr id="6" name="Footer Placeholder 5">
            <a:extLst>
              <a:ext uri="{FF2B5EF4-FFF2-40B4-BE49-F238E27FC236}">
                <a16:creationId xmlns:a16="http://schemas.microsoft.com/office/drawing/2014/main" id="{45F1B950-95A2-D328-EA4F-7B63FDA5FB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9924BD-5608-0001-A1C8-616015245E5F}"/>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3478992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A9038B-51C4-997D-F028-936C564C2D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CF9BE1-8B41-1ED1-651E-976517A0C2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ED20ED-7E31-1FD8-8850-F0A09F0A8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AFF3F-4A6A-4931-AE73-8CCB043112E1}" type="datetimeFigureOut">
              <a:rPr lang="en-GB" smtClean="0"/>
              <a:t>04/01/2023</a:t>
            </a:fld>
            <a:endParaRPr lang="en-GB"/>
          </a:p>
        </p:txBody>
      </p:sp>
      <p:sp>
        <p:nvSpPr>
          <p:cNvPr id="5" name="Footer Placeholder 4">
            <a:extLst>
              <a:ext uri="{FF2B5EF4-FFF2-40B4-BE49-F238E27FC236}">
                <a16:creationId xmlns:a16="http://schemas.microsoft.com/office/drawing/2014/main" id="{5B753901-46CD-A343-864E-4675F9E08B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A08DF6-3543-91D2-C25B-66999FF18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D89F8-6E09-4C11-8FDC-AED85D433CDE}" type="slidenum">
              <a:rPr lang="en-GB" smtClean="0"/>
              <a:t>‹#›</a:t>
            </a:fld>
            <a:endParaRPr lang="en-GB"/>
          </a:p>
        </p:txBody>
      </p:sp>
    </p:spTree>
    <p:extLst>
      <p:ext uri="{BB962C8B-B14F-4D97-AF65-F5344CB8AC3E}">
        <p14:creationId xmlns:p14="http://schemas.microsoft.com/office/powerpoint/2010/main" val="3733000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athworks.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julialang.org/"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treamlit.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netflixtechblog.com/match-cutting-at-netflix-finding-cuts-with-smooth-visual-transitions-31c3fc14ae5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5.jpe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0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B53BC695-38AE-10E3-13D0-FE87BF6025A3}"/>
              </a:ext>
            </a:extLst>
          </p:cNvPr>
          <p:cNvPicPr>
            <a:picLocks noChangeAspect="1"/>
          </p:cNvPicPr>
          <p:nvPr/>
        </p:nvPicPr>
        <p:blipFill rotWithShape="1">
          <a:blip r:embed="rId2"/>
          <a:srcRect t="35" r="1" b="1"/>
          <a:stretch/>
        </p:blipFill>
        <p:spPr>
          <a:xfrm>
            <a:off x="-4243" y="10"/>
            <a:ext cx="12196243" cy="6857990"/>
          </a:xfrm>
          <a:prstGeom prst="rect">
            <a:avLst/>
          </a:prstGeom>
        </p:spPr>
      </p:pic>
      <p:grpSp>
        <p:nvGrpSpPr>
          <p:cNvPr id="11" name="Group 10">
            <a:extLst>
              <a:ext uri="{FF2B5EF4-FFF2-40B4-BE49-F238E27FC236}">
                <a16:creationId xmlns:a16="http://schemas.microsoft.com/office/drawing/2014/main" id="{ABDF8F5F-D119-46D7-B35A-FF6930D5D0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008" y="5490560"/>
            <a:ext cx="803394" cy="855268"/>
            <a:chOff x="10246841" y="5975889"/>
            <a:chExt cx="1378553" cy="1467564"/>
          </a:xfrm>
        </p:grpSpPr>
        <p:sp>
          <p:nvSpPr>
            <p:cNvPr id="12" name="Rectangle 11">
              <a:extLst>
                <a:ext uri="{FF2B5EF4-FFF2-40B4-BE49-F238E27FC236}">
                  <a16:creationId xmlns:a16="http://schemas.microsoft.com/office/drawing/2014/main" id="{2223129E-6C02-428A-AF00-97CD5D201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3AC01A6-6210-456F-BDA3-E221EF6E7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Freeform: Shape 16">
            <a:extLst>
              <a:ext uri="{FF2B5EF4-FFF2-40B4-BE49-F238E27FC236}">
                <a16:creationId xmlns:a16="http://schemas.microsoft.com/office/drawing/2014/main" id="{A77100AA-BF68-4139-8224-79EA1F916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74247" y="753374"/>
            <a:ext cx="5353835" cy="5353836"/>
          </a:xfrm>
          <a:custGeom>
            <a:avLst/>
            <a:gdLst>
              <a:gd name="connsiteX0" fmla="*/ 5273742 w 5353835"/>
              <a:gd name="connsiteY0" fmla="*/ 690509 h 5353836"/>
              <a:gd name="connsiteX1" fmla="*/ 5353835 w 5353835"/>
              <a:gd name="connsiteY1" fmla="*/ 770602 h 5353836"/>
              <a:gd name="connsiteX2" fmla="*/ 5353835 w 5353835"/>
              <a:gd name="connsiteY2" fmla="*/ 4854514 h 5353836"/>
              <a:gd name="connsiteX3" fmla="*/ 5273742 w 5353835"/>
              <a:gd name="connsiteY3" fmla="*/ 4934608 h 5353836"/>
              <a:gd name="connsiteX4" fmla="*/ 502667 w 5353835"/>
              <a:gd name="connsiteY4" fmla="*/ 0 h 5353836"/>
              <a:gd name="connsiteX5" fmla="*/ 4583234 w 5353835"/>
              <a:gd name="connsiteY5" fmla="*/ 1 h 5353836"/>
              <a:gd name="connsiteX6" fmla="*/ 4663327 w 5353835"/>
              <a:gd name="connsiteY6" fmla="*/ 80094 h 5353836"/>
              <a:gd name="connsiteX7" fmla="*/ 422574 w 5353835"/>
              <a:gd name="connsiteY7" fmla="*/ 80094 h 5353836"/>
              <a:gd name="connsiteX8" fmla="*/ 0 w 5353835"/>
              <a:gd name="connsiteY8" fmla="*/ 502667 h 5353836"/>
              <a:gd name="connsiteX9" fmla="*/ 80093 w 5353835"/>
              <a:gd name="connsiteY9" fmla="*/ 422574 h 5353836"/>
              <a:gd name="connsiteX10" fmla="*/ 80093 w 5353835"/>
              <a:gd name="connsiteY10" fmla="*/ 5273743 h 5353836"/>
              <a:gd name="connsiteX11" fmla="*/ 4934607 w 5353835"/>
              <a:gd name="connsiteY11" fmla="*/ 5273743 h 5353836"/>
              <a:gd name="connsiteX12" fmla="*/ 4854514 w 5353835"/>
              <a:gd name="connsiteY12" fmla="*/ 5353836 h 5353836"/>
              <a:gd name="connsiteX13" fmla="*/ 0 w 5353835"/>
              <a:gd name="connsiteY13" fmla="*/ 5353836 h 535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6">
                <a:moveTo>
                  <a:pt x="5273742" y="690509"/>
                </a:moveTo>
                <a:lnTo>
                  <a:pt x="5353835" y="770602"/>
                </a:lnTo>
                <a:lnTo>
                  <a:pt x="5353835" y="4854514"/>
                </a:lnTo>
                <a:lnTo>
                  <a:pt x="5273742" y="4934608"/>
                </a:lnTo>
                <a:close/>
                <a:moveTo>
                  <a:pt x="502667" y="0"/>
                </a:moveTo>
                <a:lnTo>
                  <a:pt x="4583234" y="1"/>
                </a:lnTo>
                <a:lnTo>
                  <a:pt x="4663327" y="80094"/>
                </a:lnTo>
                <a:lnTo>
                  <a:pt x="422574" y="80094"/>
                </a:lnTo>
                <a:close/>
                <a:moveTo>
                  <a:pt x="0" y="502667"/>
                </a:moveTo>
                <a:lnTo>
                  <a:pt x="80093" y="422574"/>
                </a:lnTo>
                <a:lnTo>
                  <a:pt x="80093" y="5273743"/>
                </a:lnTo>
                <a:lnTo>
                  <a:pt x="4934607" y="5273743"/>
                </a:lnTo>
                <a:lnTo>
                  <a:pt x="4854514" y="5353836"/>
                </a:lnTo>
                <a:lnTo>
                  <a:pt x="0" y="5353836"/>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8D9F0D17-0B6A-B22B-4C0A-ED5F108A9E8B}"/>
              </a:ext>
            </a:extLst>
          </p:cNvPr>
          <p:cNvSpPr>
            <a:spLocks noGrp="1"/>
          </p:cNvSpPr>
          <p:nvPr>
            <p:ph type="ctrTitle"/>
          </p:nvPr>
        </p:nvSpPr>
        <p:spPr>
          <a:xfrm>
            <a:off x="6826981" y="2452526"/>
            <a:ext cx="4248318" cy="1952947"/>
          </a:xfrm>
          <a:noFill/>
        </p:spPr>
        <p:txBody>
          <a:bodyPr anchor="ctr">
            <a:normAutofit/>
          </a:bodyPr>
          <a:lstStyle/>
          <a:p>
            <a:r>
              <a:rPr lang="en-GB" sz="3600"/>
              <a:t>Intro to Python Data Analytics</a:t>
            </a:r>
          </a:p>
        </p:txBody>
      </p:sp>
      <p:grpSp>
        <p:nvGrpSpPr>
          <p:cNvPr id="47" name="Group 18">
            <a:extLst>
              <a:ext uri="{FF2B5EF4-FFF2-40B4-BE49-F238E27FC236}">
                <a16:creationId xmlns:a16="http://schemas.microsoft.com/office/drawing/2014/main" id="{8A9C60AD-F4C2-4B03-8DAE-163F0B32AE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5814" y="-998971"/>
            <a:ext cx="1946803" cy="2536194"/>
            <a:chOff x="10136578" y="-985323"/>
            <a:chExt cx="1946803" cy="2536194"/>
          </a:xfrm>
        </p:grpSpPr>
        <p:sp>
          <p:nvSpPr>
            <p:cNvPr id="20" name="Freeform: Shape 19">
              <a:extLst>
                <a:ext uri="{FF2B5EF4-FFF2-40B4-BE49-F238E27FC236}">
                  <a16:creationId xmlns:a16="http://schemas.microsoft.com/office/drawing/2014/main" id="{C916F10D-FCDE-46BA-8978-8EE1228D7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0">
              <a:extLst>
                <a:ext uri="{FF2B5EF4-FFF2-40B4-BE49-F238E27FC236}">
                  <a16:creationId xmlns:a16="http://schemas.microsoft.com/office/drawing/2014/main" id="{A5536437-C633-43E7-9209-A68E4E7F1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22">
            <a:extLst>
              <a:ext uri="{FF2B5EF4-FFF2-40B4-BE49-F238E27FC236}">
                <a16:creationId xmlns:a16="http://schemas.microsoft.com/office/drawing/2014/main" id="{989D8280-A836-4962-94D3-CEAE4E0B1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69300" y="6047150"/>
            <a:ext cx="1636826" cy="818414"/>
            <a:chOff x="8085870" y="5837885"/>
            <a:chExt cx="2055357" cy="1027679"/>
          </a:xfrm>
        </p:grpSpPr>
        <p:sp>
          <p:nvSpPr>
            <p:cNvPr id="24" name="Rectangle 23">
              <a:extLst>
                <a:ext uri="{FF2B5EF4-FFF2-40B4-BE49-F238E27FC236}">
                  <a16:creationId xmlns:a16="http://schemas.microsoft.com/office/drawing/2014/main" id="{B150DA1F-B4DA-47F1-A5DC-F705E34BD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24">
              <a:extLst>
                <a:ext uri="{FF2B5EF4-FFF2-40B4-BE49-F238E27FC236}">
                  <a16:creationId xmlns:a16="http://schemas.microsoft.com/office/drawing/2014/main" id="{16631CE7-7E0C-4568-8450-33D7CC534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960D1EE-8AC7-4766-B65A-A205CE1005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15948" y="5609070"/>
            <a:ext cx="780052" cy="747280"/>
            <a:chOff x="7011922" y="4095164"/>
            <a:chExt cx="1203067" cy="1152523"/>
          </a:xfrm>
        </p:grpSpPr>
        <p:sp>
          <p:nvSpPr>
            <p:cNvPr id="28" name="Rectangle 27">
              <a:extLst>
                <a:ext uri="{FF2B5EF4-FFF2-40B4-BE49-F238E27FC236}">
                  <a16:creationId xmlns:a16="http://schemas.microsoft.com/office/drawing/2014/main" id="{6141B26B-1A89-4EB0-931E-5168A0112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5C2C148-AE74-4AED-BCB0-018969CBE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324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2DDFB-977E-21CE-226D-25A306883165}"/>
              </a:ext>
            </a:extLst>
          </p:cNvPr>
          <p:cNvSpPr>
            <a:spLocks noGrp="1"/>
          </p:cNvSpPr>
          <p:nvPr>
            <p:ph type="title"/>
          </p:nvPr>
        </p:nvSpPr>
        <p:spPr>
          <a:xfrm>
            <a:off x="841248" y="548640"/>
            <a:ext cx="3600860" cy="5431536"/>
          </a:xfrm>
        </p:spPr>
        <p:txBody>
          <a:bodyPr>
            <a:normAutofit/>
          </a:bodyPr>
          <a:lstStyle/>
          <a:p>
            <a:r>
              <a:rPr lang="en-GB" sz="3000"/>
              <a:t>Why not to use Python/alternatives?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99FDBE-F23A-7293-AB62-488334238562}"/>
              </a:ext>
            </a:extLst>
          </p:cNvPr>
          <p:cNvSpPr>
            <a:spLocks noGrp="1"/>
          </p:cNvSpPr>
          <p:nvPr>
            <p:ph idx="1"/>
          </p:nvPr>
        </p:nvSpPr>
        <p:spPr>
          <a:xfrm>
            <a:off x="5126418" y="552091"/>
            <a:ext cx="6224335" cy="5431536"/>
          </a:xfrm>
        </p:spPr>
        <p:txBody>
          <a:bodyPr anchor="ctr">
            <a:normAutofit/>
          </a:bodyPr>
          <a:lstStyle/>
          <a:p>
            <a:r>
              <a:rPr lang="en-GB" sz="2200" dirty="0"/>
              <a:t>It is slow vs compiled languages</a:t>
            </a:r>
          </a:p>
          <a:p>
            <a:r>
              <a:rPr lang="en-GB" sz="2200" dirty="0"/>
              <a:t>Dynamic Typing both pros &amp; cons</a:t>
            </a:r>
          </a:p>
          <a:p>
            <a:r>
              <a:rPr lang="en-GB" sz="2200" dirty="0"/>
              <a:t>Package &amp; dependency management </a:t>
            </a:r>
          </a:p>
          <a:p>
            <a:r>
              <a:rPr lang="en-GB" sz="2200" dirty="0"/>
              <a:t>Alternatives</a:t>
            </a:r>
          </a:p>
          <a:p>
            <a:r>
              <a:rPr lang="en-GB" sz="2200" dirty="0"/>
              <a:t>MATLAB - </a:t>
            </a:r>
            <a:r>
              <a:rPr lang="en-GB" sz="2200" dirty="0">
                <a:hlinkClick r:id="rId3"/>
              </a:rPr>
              <a:t>https://www.mathworks.com/</a:t>
            </a:r>
            <a:endParaRPr lang="en-GB" sz="2200" dirty="0"/>
          </a:p>
          <a:p>
            <a:r>
              <a:rPr lang="en-GB" sz="2200" dirty="0"/>
              <a:t>Julia - </a:t>
            </a:r>
            <a:r>
              <a:rPr lang="en-GB" sz="2200" dirty="0">
                <a:hlinkClick r:id="rId4"/>
              </a:rPr>
              <a:t>https://julialang.org/</a:t>
            </a:r>
            <a:endParaRPr lang="en-GB" sz="2200" dirty="0"/>
          </a:p>
          <a:p>
            <a:r>
              <a:rPr lang="en-GB" sz="2200" dirty="0"/>
              <a:t>SQL ???</a:t>
            </a:r>
          </a:p>
        </p:txBody>
      </p:sp>
    </p:spTree>
    <p:extLst>
      <p:ext uri="{BB962C8B-B14F-4D97-AF65-F5344CB8AC3E}">
        <p14:creationId xmlns:p14="http://schemas.microsoft.com/office/powerpoint/2010/main" val="2419929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3BE9C-A772-65FB-11E8-3BCFA6913FDA}"/>
              </a:ext>
            </a:extLst>
          </p:cNvPr>
          <p:cNvSpPr>
            <a:spLocks noGrp="1"/>
          </p:cNvSpPr>
          <p:nvPr>
            <p:ph type="title"/>
          </p:nvPr>
        </p:nvSpPr>
        <p:spPr>
          <a:xfrm>
            <a:off x="838200" y="556995"/>
            <a:ext cx="10515600" cy="1133693"/>
          </a:xfrm>
        </p:spPr>
        <p:txBody>
          <a:bodyPr>
            <a:normAutofit/>
          </a:bodyPr>
          <a:lstStyle/>
          <a:p>
            <a:r>
              <a:rPr lang="en-GB"/>
              <a:t>Data Sourcing – how are we going to get data</a:t>
            </a:r>
            <a:endParaRPr lang="en-GB" dirty="0"/>
          </a:p>
        </p:txBody>
      </p:sp>
      <p:graphicFrame>
        <p:nvGraphicFramePr>
          <p:cNvPr id="37" name="Content Placeholder 2">
            <a:extLst>
              <a:ext uri="{FF2B5EF4-FFF2-40B4-BE49-F238E27FC236}">
                <a16:creationId xmlns:a16="http://schemas.microsoft.com/office/drawing/2014/main" id="{9BBC3F0E-3624-D1EF-B762-01B2A0E819A7}"/>
              </a:ext>
            </a:extLst>
          </p:cNvPr>
          <p:cNvGraphicFramePr>
            <a:graphicFrameLocks noGrp="1"/>
          </p:cNvGraphicFramePr>
          <p:nvPr>
            <p:ph idx="1"/>
            <p:extLst>
              <p:ext uri="{D42A27DB-BD31-4B8C-83A1-F6EECF244321}">
                <p14:modId xmlns:p14="http://schemas.microsoft.com/office/powerpoint/2010/main" val="39086880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832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EB7BF-488A-F767-4BA2-0FDA902FE58A}"/>
              </a:ext>
            </a:extLst>
          </p:cNvPr>
          <p:cNvSpPr>
            <a:spLocks noGrp="1"/>
          </p:cNvSpPr>
          <p:nvPr>
            <p:ph type="title"/>
          </p:nvPr>
        </p:nvSpPr>
        <p:spPr>
          <a:xfrm>
            <a:off x="838200" y="365125"/>
            <a:ext cx="10515600" cy="1325563"/>
          </a:xfrm>
        </p:spPr>
        <p:txBody>
          <a:bodyPr>
            <a:normAutofit/>
          </a:bodyPr>
          <a:lstStyle/>
          <a:p>
            <a:r>
              <a:rPr lang="en-GB" sz="5400"/>
              <a:t>Foundations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93202E-E7E7-664A-C2A6-9EA85171F311}"/>
              </a:ext>
            </a:extLst>
          </p:cNvPr>
          <p:cNvSpPr>
            <a:spLocks noGrp="1"/>
          </p:cNvSpPr>
          <p:nvPr>
            <p:ph idx="1"/>
          </p:nvPr>
        </p:nvSpPr>
        <p:spPr>
          <a:xfrm>
            <a:off x="838200" y="1929384"/>
            <a:ext cx="10515600" cy="4251960"/>
          </a:xfrm>
        </p:spPr>
        <p:txBody>
          <a:bodyPr>
            <a:normAutofit/>
          </a:bodyPr>
          <a:lstStyle/>
          <a:p>
            <a:r>
              <a:rPr lang="en-GB" sz="2200" dirty="0"/>
              <a:t>Very important but it doesn’t differentiate you much</a:t>
            </a:r>
          </a:p>
          <a:p>
            <a:r>
              <a:rPr lang="en-GB" sz="2200" dirty="0"/>
              <a:t>Boilerplate code is </a:t>
            </a:r>
            <a:r>
              <a:rPr lang="en-GB" sz="2200" dirty="0">
                <a:sym typeface="Wingdings" panose="05000000000000000000" pitchFamily="2" charset="2"/>
              </a:rPr>
              <a:t></a:t>
            </a:r>
          </a:p>
          <a:p>
            <a:r>
              <a:rPr lang="en-GB" sz="2200" dirty="0">
                <a:sym typeface="Wingdings" panose="05000000000000000000" pitchFamily="2" charset="2"/>
              </a:rPr>
              <a:t>Standardised framework for yourself, team, company</a:t>
            </a:r>
          </a:p>
          <a:p>
            <a:r>
              <a:rPr lang="en-GB" sz="2200" dirty="0">
                <a:sym typeface="Wingdings" panose="05000000000000000000" pitchFamily="2" charset="2"/>
              </a:rPr>
              <a:t>Pick something and go with it</a:t>
            </a:r>
          </a:p>
          <a:p>
            <a:r>
              <a:rPr lang="en-GB" sz="2200" dirty="0">
                <a:sym typeface="Wingdings" panose="05000000000000000000" pitchFamily="2" charset="2"/>
              </a:rPr>
              <a:t>Accept limitations of your solution</a:t>
            </a:r>
          </a:p>
          <a:p>
            <a:r>
              <a:rPr lang="en-GB" sz="2200" dirty="0"/>
              <a:t>https://github.com/drivendata/cookiecutter-data-science/</a:t>
            </a:r>
          </a:p>
        </p:txBody>
      </p:sp>
    </p:spTree>
    <p:extLst>
      <p:ext uri="{BB962C8B-B14F-4D97-AF65-F5344CB8AC3E}">
        <p14:creationId xmlns:p14="http://schemas.microsoft.com/office/powerpoint/2010/main" val="2208837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BF832525-DE93-6F6B-F37E-D0FFCEC6A794}"/>
              </a:ext>
            </a:extLst>
          </p:cNvPr>
          <p:cNvSpPr>
            <a:spLocks noGrp="1"/>
          </p:cNvSpPr>
          <p:nvPr>
            <p:ph type="title"/>
          </p:nvPr>
        </p:nvSpPr>
        <p:spPr>
          <a:xfrm>
            <a:off x="838200" y="713312"/>
            <a:ext cx="4038600" cy="5431376"/>
          </a:xfrm>
        </p:spPr>
        <p:txBody>
          <a:bodyPr>
            <a:normAutofit/>
          </a:bodyPr>
          <a:lstStyle/>
          <a:p>
            <a:r>
              <a:rPr lang="en-GB" dirty="0"/>
              <a:t>Gotchas and real world lessons</a:t>
            </a:r>
          </a:p>
        </p:txBody>
      </p:sp>
      <p:sp>
        <p:nvSpPr>
          <p:cNvPr id="3" name="Content Placeholder 2">
            <a:extLst>
              <a:ext uri="{FF2B5EF4-FFF2-40B4-BE49-F238E27FC236}">
                <a16:creationId xmlns:a16="http://schemas.microsoft.com/office/drawing/2014/main" id="{036BDA04-3F97-C58B-084D-723AA4652C48}"/>
              </a:ext>
            </a:extLst>
          </p:cNvPr>
          <p:cNvSpPr>
            <a:spLocks noGrp="1"/>
          </p:cNvSpPr>
          <p:nvPr>
            <p:ph idx="1"/>
          </p:nvPr>
        </p:nvSpPr>
        <p:spPr>
          <a:xfrm>
            <a:off x="6095999" y="713313"/>
            <a:ext cx="5257801" cy="5431376"/>
          </a:xfrm>
        </p:spPr>
        <p:txBody>
          <a:bodyPr anchor="ctr">
            <a:normAutofit/>
          </a:bodyPr>
          <a:lstStyle/>
          <a:p>
            <a:r>
              <a:rPr lang="en-GB" sz="2000" dirty="0"/>
              <a:t>Use and understand virtual environments</a:t>
            </a:r>
          </a:p>
          <a:p>
            <a:r>
              <a:rPr lang="en-GB" sz="2000" dirty="0"/>
              <a:t>Make sure it is repeatable easily</a:t>
            </a:r>
          </a:p>
          <a:p>
            <a:r>
              <a:rPr lang="en-GB" sz="2000" dirty="0"/>
              <a:t>What about duplicates/corruption</a:t>
            </a:r>
          </a:p>
          <a:p>
            <a:r>
              <a:rPr lang="en-GB" sz="2000" dirty="0"/>
              <a:t>We got the data, but it is bad</a:t>
            </a:r>
          </a:p>
          <a:p>
            <a:r>
              <a:rPr lang="en-GB" sz="2000" dirty="0"/>
              <a:t>Show nothing at all</a:t>
            </a:r>
          </a:p>
          <a:p>
            <a:r>
              <a:rPr lang="en-GB" sz="2000" dirty="0"/>
              <a:t>Performance &amp; speed matters. Sort of…</a:t>
            </a:r>
          </a:p>
          <a:p>
            <a:r>
              <a:rPr lang="en-GB" sz="2000" dirty="0"/>
              <a:t>Access and logging</a:t>
            </a:r>
          </a:p>
          <a:p>
            <a:r>
              <a:rPr lang="en-GB" sz="2000" dirty="0"/>
              <a:t>Data format changes and flexibility</a:t>
            </a:r>
          </a:p>
          <a:p>
            <a:r>
              <a:rPr lang="en-GB" sz="2000" dirty="0"/>
              <a:t>I want to go on holiday</a:t>
            </a:r>
          </a:p>
          <a:p>
            <a:r>
              <a:rPr lang="en-GB" sz="2000" dirty="0"/>
              <a:t>Less data can be better</a:t>
            </a:r>
          </a:p>
          <a:p>
            <a:r>
              <a:rPr lang="en-GB" sz="2000" dirty="0"/>
              <a:t>Build your toolbelt</a:t>
            </a:r>
          </a:p>
        </p:txBody>
      </p:sp>
    </p:spTree>
    <p:extLst>
      <p:ext uri="{BB962C8B-B14F-4D97-AF65-F5344CB8AC3E}">
        <p14:creationId xmlns:p14="http://schemas.microsoft.com/office/powerpoint/2010/main" val="3204555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B200A-2C85-1F40-F763-95AD51039876}"/>
              </a:ext>
            </a:extLst>
          </p:cNvPr>
          <p:cNvSpPr>
            <a:spLocks noGrp="1"/>
          </p:cNvSpPr>
          <p:nvPr>
            <p:ph type="title"/>
          </p:nvPr>
        </p:nvSpPr>
        <p:spPr>
          <a:xfrm>
            <a:off x="841248" y="548640"/>
            <a:ext cx="3600860" cy="5431536"/>
          </a:xfrm>
        </p:spPr>
        <p:txBody>
          <a:bodyPr>
            <a:normAutofit/>
          </a:bodyPr>
          <a:lstStyle/>
          <a:p>
            <a:r>
              <a:rPr lang="en-GB" sz="5400"/>
              <a:t>Choose your level</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5F49F1-1E03-DADE-68F9-AB47E2D9C92F}"/>
              </a:ext>
            </a:extLst>
          </p:cNvPr>
          <p:cNvSpPr>
            <a:spLocks noGrp="1"/>
          </p:cNvSpPr>
          <p:nvPr>
            <p:ph idx="1"/>
          </p:nvPr>
        </p:nvSpPr>
        <p:spPr>
          <a:xfrm>
            <a:off x="5126418" y="552091"/>
            <a:ext cx="6224335" cy="5431536"/>
          </a:xfrm>
        </p:spPr>
        <p:txBody>
          <a:bodyPr anchor="ctr">
            <a:normAutofit/>
          </a:bodyPr>
          <a:lstStyle/>
          <a:p>
            <a:r>
              <a:rPr lang="en-GB" sz="2200" dirty="0"/>
              <a:t>Match the complexity and flexibility of your system to your organisation.</a:t>
            </a:r>
          </a:p>
          <a:p>
            <a:r>
              <a:rPr lang="en-GB" sz="2200" dirty="0"/>
              <a:t>No points for not finishing – something is better than nothing.</a:t>
            </a:r>
          </a:p>
          <a:p>
            <a:r>
              <a:rPr lang="en-GB" sz="2200" dirty="0"/>
              <a:t>Logging</a:t>
            </a:r>
          </a:p>
          <a:p>
            <a:r>
              <a:rPr lang="en-GB" sz="2200" dirty="0"/>
              <a:t>Repeatability</a:t>
            </a:r>
          </a:p>
          <a:p>
            <a:r>
              <a:rPr lang="en-GB" sz="2200" dirty="0"/>
              <a:t>Data versioning - very important consideration</a:t>
            </a:r>
          </a:p>
          <a:p>
            <a:r>
              <a:rPr lang="en-GB" sz="2200" dirty="0"/>
              <a:t>Soft deletes</a:t>
            </a:r>
          </a:p>
          <a:p>
            <a:r>
              <a:rPr lang="en-GB" sz="2200" dirty="0"/>
              <a:t>Console access</a:t>
            </a:r>
          </a:p>
          <a:p>
            <a:r>
              <a:rPr lang="en-GB" sz="2200" dirty="0"/>
              <a:t>How much data do you have?</a:t>
            </a:r>
          </a:p>
          <a:p>
            <a:r>
              <a:rPr lang="en-GB" sz="2200" dirty="0"/>
              <a:t>Batch, real-time or both?</a:t>
            </a:r>
          </a:p>
          <a:p>
            <a:pPr marL="0" indent="0">
              <a:buNone/>
            </a:pPr>
            <a:endParaRPr lang="en-GB" sz="2200" dirty="0"/>
          </a:p>
        </p:txBody>
      </p:sp>
    </p:spTree>
    <p:extLst>
      <p:ext uri="{BB962C8B-B14F-4D97-AF65-F5344CB8AC3E}">
        <p14:creationId xmlns:p14="http://schemas.microsoft.com/office/powerpoint/2010/main" val="24462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5DA63-C992-8B60-C22E-346466F36A98}"/>
              </a:ext>
            </a:extLst>
          </p:cNvPr>
          <p:cNvSpPr>
            <a:spLocks noGrp="1"/>
          </p:cNvSpPr>
          <p:nvPr>
            <p:ph type="title"/>
          </p:nvPr>
        </p:nvSpPr>
        <p:spPr>
          <a:xfrm>
            <a:off x="838200" y="365125"/>
            <a:ext cx="10515600" cy="1325563"/>
          </a:xfrm>
        </p:spPr>
        <p:txBody>
          <a:bodyPr>
            <a:normAutofit/>
          </a:bodyPr>
          <a:lstStyle/>
          <a:p>
            <a:r>
              <a:rPr lang="en-GB" sz="5400" dirty="0"/>
              <a:t>Data Tiers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F6D8AE-0EA3-752E-A5C3-362571828EAC}"/>
              </a:ext>
            </a:extLst>
          </p:cNvPr>
          <p:cNvSpPr>
            <a:spLocks noGrp="1"/>
          </p:cNvSpPr>
          <p:nvPr>
            <p:ph idx="1"/>
          </p:nvPr>
        </p:nvSpPr>
        <p:spPr>
          <a:xfrm>
            <a:off x="838200" y="1929384"/>
            <a:ext cx="10515600" cy="4251960"/>
          </a:xfrm>
        </p:spPr>
        <p:txBody>
          <a:bodyPr>
            <a:normAutofit/>
          </a:bodyPr>
          <a:lstStyle/>
          <a:p>
            <a:r>
              <a:rPr lang="en-GB" sz="2200" dirty="0"/>
              <a:t>Bronze Tier – raw input data</a:t>
            </a:r>
          </a:p>
          <a:p>
            <a:r>
              <a:rPr lang="en-GB" sz="2200" dirty="0"/>
              <a:t>Silver Tier – validated and cleaned data fit to your internal world </a:t>
            </a:r>
          </a:p>
          <a:p>
            <a:r>
              <a:rPr lang="en-GB" sz="2200" dirty="0"/>
              <a:t>Gold Tier – aggregated &amp; signed off set of data for use in models &amp; reports</a:t>
            </a:r>
          </a:p>
          <a:p>
            <a:r>
              <a:rPr lang="en-GB" sz="2200" dirty="0"/>
              <a:t>Platinum Tier* – fully mapped, up to date data owners &amp; published schemas</a:t>
            </a:r>
          </a:p>
        </p:txBody>
      </p:sp>
    </p:spTree>
    <p:extLst>
      <p:ext uri="{BB962C8B-B14F-4D97-AF65-F5344CB8AC3E}">
        <p14:creationId xmlns:p14="http://schemas.microsoft.com/office/powerpoint/2010/main" val="187546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9EB69-4851-D5A3-1143-B74FB2892E13}"/>
              </a:ext>
            </a:extLst>
          </p:cNvPr>
          <p:cNvSpPr>
            <a:spLocks noGrp="1"/>
          </p:cNvSpPr>
          <p:nvPr>
            <p:ph type="title"/>
          </p:nvPr>
        </p:nvSpPr>
        <p:spPr/>
        <p:txBody>
          <a:bodyPr/>
          <a:lstStyle/>
          <a:p>
            <a:r>
              <a:rPr lang="en-GB"/>
              <a:t>What are we going to build</a:t>
            </a:r>
            <a:endParaRPr lang="en-GB" dirty="0"/>
          </a:p>
        </p:txBody>
      </p:sp>
      <p:graphicFrame>
        <p:nvGraphicFramePr>
          <p:cNvPr id="7" name="Content Placeholder 2">
            <a:extLst>
              <a:ext uri="{FF2B5EF4-FFF2-40B4-BE49-F238E27FC236}">
                <a16:creationId xmlns:a16="http://schemas.microsoft.com/office/drawing/2014/main" id="{3B26EA37-EA42-D142-5393-90EEDD3B2C6A}"/>
              </a:ext>
            </a:extLst>
          </p:cNvPr>
          <p:cNvGraphicFramePr>
            <a:graphicFrameLocks noGrp="1"/>
          </p:cNvGraphicFramePr>
          <p:nvPr>
            <p:ph idx="1"/>
            <p:extLst>
              <p:ext uri="{D42A27DB-BD31-4B8C-83A1-F6EECF244321}">
                <p14:modId xmlns:p14="http://schemas.microsoft.com/office/powerpoint/2010/main" val="31179456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8309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21593-2697-A411-4617-4CF0AFE246C8}"/>
              </a:ext>
            </a:extLst>
          </p:cNvPr>
          <p:cNvSpPr>
            <a:spLocks noGrp="1"/>
          </p:cNvSpPr>
          <p:nvPr>
            <p:ph type="title"/>
          </p:nvPr>
        </p:nvSpPr>
        <p:spPr>
          <a:xfrm>
            <a:off x="1171074" y="1396686"/>
            <a:ext cx="3240506" cy="4064628"/>
          </a:xfrm>
        </p:spPr>
        <p:txBody>
          <a:bodyPr>
            <a:normAutofit/>
          </a:bodyPr>
          <a:lstStyle/>
          <a:p>
            <a:r>
              <a:rPr lang="en-GB">
                <a:solidFill>
                  <a:srgbClr val="FFFFFF"/>
                </a:solidFill>
              </a:rPr>
              <a:t>BFI - London Weekend Box Office Takings</a:t>
            </a:r>
          </a:p>
        </p:txBody>
      </p:sp>
      <p:sp>
        <p:nvSpPr>
          <p:cNvPr id="18"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DB8F9E0-65B5-BA2C-3476-86550372EC52}"/>
              </a:ext>
            </a:extLst>
          </p:cNvPr>
          <p:cNvSpPr>
            <a:spLocks noGrp="1"/>
          </p:cNvSpPr>
          <p:nvPr>
            <p:ph idx="1"/>
          </p:nvPr>
        </p:nvSpPr>
        <p:spPr>
          <a:xfrm>
            <a:off x="5370153" y="1526033"/>
            <a:ext cx="5536397" cy="3935281"/>
          </a:xfrm>
        </p:spPr>
        <p:txBody>
          <a:bodyPr>
            <a:normAutofit/>
          </a:bodyPr>
          <a:lstStyle/>
          <a:p>
            <a:r>
              <a:rPr lang="en-GB" dirty="0"/>
              <a:t>Quite a real world example</a:t>
            </a:r>
          </a:p>
          <a:p>
            <a:r>
              <a:rPr lang="en-GB" dirty="0"/>
              <a:t>Tricky data scrape</a:t>
            </a:r>
          </a:p>
          <a:p>
            <a:r>
              <a:rPr lang="en-GB" dirty="0"/>
              <a:t>Problems with the file names</a:t>
            </a:r>
          </a:p>
          <a:p>
            <a:r>
              <a:rPr lang="en-GB" dirty="0"/>
              <a:t>Messy .</a:t>
            </a:r>
            <a:r>
              <a:rPr lang="en-GB" dirty="0" err="1"/>
              <a:t>xls</a:t>
            </a:r>
            <a:r>
              <a:rPr lang="en-GB" dirty="0"/>
              <a:t> file not designed for automated data processing</a:t>
            </a:r>
          </a:p>
          <a:p>
            <a:r>
              <a:rPr lang="en-GB" dirty="0"/>
              <a:t>Not very consistent</a:t>
            </a:r>
          </a:p>
          <a:p>
            <a:endParaRPr lang="en-GB" dirty="0"/>
          </a:p>
          <a:p>
            <a:endParaRPr lang="en-GB" dirty="0"/>
          </a:p>
        </p:txBody>
      </p:sp>
    </p:spTree>
    <p:extLst>
      <p:ext uri="{BB962C8B-B14F-4D97-AF65-F5344CB8AC3E}">
        <p14:creationId xmlns:p14="http://schemas.microsoft.com/office/powerpoint/2010/main" val="119086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47AB4A-7441-BD9D-4D15-199A6F1825A4}"/>
              </a:ext>
            </a:extLst>
          </p:cNvPr>
          <p:cNvSpPr>
            <a:spLocks noGrp="1"/>
          </p:cNvSpPr>
          <p:nvPr>
            <p:ph type="title"/>
          </p:nvPr>
        </p:nvSpPr>
        <p:spPr>
          <a:xfrm>
            <a:off x="6513788" y="365125"/>
            <a:ext cx="4840010" cy="1807305"/>
          </a:xfrm>
        </p:spPr>
        <p:txBody>
          <a:bodyPr>
            <a:normAutofit/>
          </a:bodyPr>
          <a:lstStyle/>
          <a:p>
            <a:r>
              <a:rPr lang="en-GB"/>
              <a:t>Streamlit - https://streamlit.io/</a:t>
            </a:r>
            <a:endParaRPr lang="en-GB" dirty="0"/>
          </a:p>
        </p:txBody>
      </p:sp>
      <p:pic>
        <p:nvPicPr>
          <p:cNvPr id="1026" name="Picture 2" descr="How Delta Dental uses Streamlit to make lightning-fast decisions">
            <a:extLst>
              <a:ext uri="{FF2B5EF4-FFF2-40B4-BE49-F238E27FC236}">
                <a16:creationId xmlns:a16="http://schemas.microsoft.com/office/drawing/2014/main" id="{057E6D04-8B98-9ED5-1174-B5F14FC4F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31" r="20283"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BEA9CC5-EF6B-16B7-55B6-828C36EEE599}"/>
              </a:ext>
            </a:extLst>
          </p:cNvPr>
          <p:cNvSpPr>
            <a:spLocks noGrp="1"/>
          </p:cNvSpPr>
          <p:nvPr>
            <p:ph idx="1"/>
          </p:nvPr>
        </p:nvSpPr>
        <p:spPr>
          <a:xfrm>
            <a:off x="6513788" y="2333297"/>
            <a:ext cx="4840010" cy="3843666"/>
          </a:xfrm>
        </p:spPr>
        <p:txBody>
          <a:bodyPr>
            <a:normAutofit/>
          </a:bodyPr>
          <a:lstStyle/>
          <a:p>
            <a:r>
              <a:rPr lang="en-GB" sz="2000" dirty="0"/>
              <a:t>Moving on from </a:t>
            </a:r>
            <a:r>
              <a:rPr lang="en-GB" sz="2000" dirty="0" err="1"/>
              <a:t>Jupyter</a:t>
            </a:r>
            <a:r>
              <a:rPr lang="en-GB" sz="2000" dirty="0"/>
              <a:t> Notebooks</a:t>
            </a:r>
          </a:p>
          <a:p>
            <a:r>
              <a:rPr lang="en-GB" sz="2000" dirty="0"/>
              <a:t>Productionising your work</a:t>
            </a:r>
          </a:p>
          <a:p>
            <a:r>
              <a:rPr lang="en-GB" sz="2000" dirty="0"/>
              <a:t>How do you share your results?</a:t>
            </a:r>
          </a:p>
          <a:p>
            <a:r>
              <a:rPr lang="en-GB" sz="2000" dirty="0">
                <a:hlinkClick r:id="rId4"/>
              </a:rPr>
              <a:t>https://streamlit.io/</a:t>
            </a:r>
            <a:endParaRPr lang="en-GB" sz="2000" dirty="0"/>
          </a:p>
          <a:p>
            <a:r>
              <a:rPr lang="en-GB" sz="2000" dirty="0"/>
              <a:t>Turn off usage stats</a:t>
            </a:r>
          </a:p>
        </p:txBody>
      </p:sp>
    </p:spTree>
    <p:extLst>
      <p:ext uri="{BB962C8B-B14F-4D97-AF65-F5344CB8AC3E}">
        <p14:creationId xmlns:p14="http://schemas.microsoft.com/office/powerpoint/2010/main" val="237461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9177-859D-0506-9B8E-897F9C824B7F}"/>
              </a:ext>
            </a:extLst>
          </p:cNvPr>
          <p:cNvSpPr>
            <a:spLocks noGrp="1"/>
          </p:cNvSpPr>
          <p:nvPr>
            <p:ph type="title"/>
          </p:nvPr>
        </p:nvSpPr>
        <p:spPr>
          <a:xfrm>
            <a:off x="801099" y="1396289"/>
            <a:ext cx="4249006" cy="1325563"/>
          </a:xfrm>
        </p:spPr>
        <p:txBody>
          <a:bodyPr>
            <a:normAutofit/>
          </a:bodyPr>
          <a:lstStyle/>
          <a:p>
            <a:r>
              <a:rPr lang="en-GB"/>
              <a:t>Scheduling</a:t>
            </a:r>
          </a:p>
        </p:txBody>
      </p:sp>
      <p:sp>
        <p:nvSpPr>
          <p:cNvPr id="3" name="Content Placeholder 2">
            <a:extLst>
              <a:ext uri="{FF2B5EF4-FFF2-40B4-BE49-F238E27FC236}">
                <a16:creationId xmlns:a16="http://schemas.microsoft.com/office/drawing/2014/main" id="{22D89DF7-94F5-3A3A-AE92-7B1ACF5D2300}"/>
              </a:ext>
            </a:extLst>
          </p:cNvPr>
          <p:cNvSpPr>
            <a:spLocks noGrp="1"/>
          </p:cNvSpPr>
          <p:nvPr>
            <p:ph idx="1"/>
          </p:nvPr>
        </p:nvSpPr>
        <p:spPr>
          <a:xfrm>
            <a:off x="805543" y="2871982"/>
            <a:ext cx="6188444" cy="3181684"/>
          </a:xfrm>
        </p:spPr>
        <p:txBody>
          <a:bodyPr anchor="t">
            <a:normAutofit/>
          </a:bodyPr>
          <a:lstStyle/>
          <a:p>
            <a:r>
              <a:rPr lang="en-GB" sz="2200" dirty="0"/>
              <a:t>Bronze Tier – Windows Task Scheduler, Cron Jobs</a:t>
            </a:r>
          </a:p>
          <a:p>
            <a:r>
              <a:rPr lang="en-GB" sz="2200" dirty="0"/>
              <a:t>Silver Tier – Airflow, Luigi, Commercial Automation </a:t>
            </a:r>
          </a:p>
          <a:p>
            <a:r>
              <a:rPr lang="en-GB" sz="2200" dirty="0"/>
              <a:t>Gold Tier – </a:t>
            </a:r>
            <a:r>
              <a:rPr lang="en-GB" sz="2200" dirty="0" err="1"/>
              <a:t>Dagster</a:t>
            </a:r>
            <a:br>
              <a:rPr lang="en-GB" sz="2200" dirty="0"/>
            </a:br>
            <a:br>
              <a:rPr lang="en-GB" sz="2200" dirty="0"/>
            </a:br>
            <a:r>
              <a:rPr lang="en-GB" sz="2200" dirty="0"/>
              <a:t>(Just my opinion)</a:t>
            </a:r>
          </a:p>
        </p:txBody>
      </p:sp>
      <p:sp>
        <p:nvSpPr>
          <p:cNvPr id="1033" name="Freeform: Shape 1032">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BCAFD62A-4158-F12B-B748-353DA67A87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71" b="6670"/>
          <a:stretch/>
        </p:blipFill>
        <p:spPr bwMode="auto">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4E5181EE-44D2-43E4-CE35-354C44BC7F35}"/>
              </a:ext>
            </a:extLst>
          </p:cNvPr>
          <p:cNvPicPr>
            <a:picLocks noChangeAspect="1"/>
          </p:cNvPicPr>
          <p:nvPr/>
        </p:nvPicPr>
        <p:blipFill rotWithShape="1">
          <a:blip r:embed="rId4"/>
          <a:srcRect r="12250" b="1"/>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21616380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Desk with productivity items">
            <a:extLst>
              <a:ext uri="{FF2B5EF4-FFF2-40B4-BE49-F238E27FC236}">
                <a16:creationId xmlns:a16="http://schemas.microsoft.com/office/drawing/2014/main" id="{17BA2D74-7E0E-B33E-CD3F-64970707BD64}"/>
              </a:ext>
            </a:extLst>
          </p:cNvPr>
          <p:cNvPicPr>
            <a:picLocks noChangeAspect="1"/>
          </p:cNvPicPr>
          <p:nvPr/>
        </p:nvPicPr>
        <p:blipFill rotWithShape="1">
          <a:blip r:embed="rId3">
            <a:alphaModFix amt="35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0CD66827-5CFA-A498-5506-CB53359E6C49}"/>
              </a:ext>
            </a:extLst>
          </p:cNvPr>
          <p:cNvSpPr>
            <a:spLocks noGrp="1"/>
          </p:cNvSpPr>
          <p:nvPr>
            <p:ph type="title"/>
          </p:nvPr>
        </p:nvSpPr>
        <p:spPr>
          <a:xfrm>
            <a:off x="838201" y="1065862"/>
            <a:ext cx="3313164" cy="4726276"/>
          </a:xfrm>
        </p:spPr>
        <p:txBody>
          <a:bodyPr>
            <a:normAutofit/>
          </a:bodyPr>
          <a:lstStyle/>
          <a:p>
            <a:pPr algn="r"/>
            <a:r>
              <a:rPr lang="en-GB" sz="4000">
                <a:solidFill>
                  <a:srgbClr val="FFFFFF"/>
                </a:solidFill>
              </a:rPr>
              <a:t>Agenda</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0DE0A5-CBE3-8B1B-0AB6-A2987F81C1E5}"/>
              </a:ext>
            </a:extLst>
          </p:cNvPr>
          <p:cNvSpPr>
            <a:spLocks noGrp="1"/>
          </p:cNvSpPr>
          <p:nvPr>
            <p:ph idx="1"/>
          </p:nvPr>
        </p:nvSpPr>
        <p:spPr>
          <a:xfrm>
            <a:off x="5155379" y="1065862"/>
            <a:ext cx="5744685" cy="4726276"/>
          </a:xfrm>
        </p:spPr>
        <p:txBody>
          <a:bodyPr anchor="ctr">
            <a:normAutofit/>
          </a:bodyPr>
          <a:lstStyle/>
          <a:p>
            <a:r>
              <a:rPr lang="en-GB" sz="1100" dirty="0">
                <a:solidFill>
                  <a:srgbClr val="FFFFFF"/>
                </a:solidFill>
              </a:rPr>
              <a:t>Welcome</a:t>
            </a:r>
          </a:p>
          <a:p>
            <a:r>
              <a:rPr lang="en-GB" sz="1100" dirty="0">
                <a:solidFill>
                  <a:srgbClr val="FFFFFF"/>
                </a:solidFill>
              </a:rPr>
              <a:t>About myself</a:t>
            </a:r>
          </a:p>
          <a:p>
            <a:r>
              <a:rPr lang="en-GB" sz="1100" dirty="0">
                <a:solidFill>
                  <a:srgbClr val="FFFFFF"/>
                </a:solidFill>
              </a:rPr>
              <a:t>What do I hope you learn</a:t>
            </a:r>
          </a:p>
          <a:p>
            <a:r>
              <a:rPr lang="en-GB" sz="1100" dirty="0">
                <a:solidFill>
                  <a:srgbClr val="FFFFFF"/>
                </a:solidFill>
              </a:rPr>
              <a:t>What is Data Analytics</a:t>
            </a:r>
          </a:p>
          <a:p>
            <a:r>
              <a:rPr lang="en-GB" sz="1100" dirty="0">
                <a:solidFill>
                  <a:srgbClr val="FFFFFF"/>
                </a:solidFill>
              </a:rPr>
              <a:t>Why do it &amp; how to make money?</a:t>
            </a:r>
          </a:p>
          <a:p>
            <a:r>
              <a:rPr lang="en-GB" sz="1100" dirty="0">
                <a:solidFill>
                  <a:srgbClr val="FFFFFF"/>
                </a:solidFill>
              </a:rPr>
              <a:t>Python as a tool</a:t>
            </a:r>
          </a:p>
          <a:p>
            <a:r>
              <a:rPr lang="en-GB" sz="1100" dirty="0">
                <a:solidFill>
                  <a:srgbClr val="FFFFFF"/>
                </a:solidFill>
              </a:rPr>
              <a:t>Data sourcing – CSV, SQL, API</a:t>
            </a:r>
          </a:p>
          <a:p>
            <a:r>
              <a:rPr lang="en-GB" sz="1100" dirty="0">
                <a:solidFill>
                  <a:srgbClr val="FFFFFF"/>
                </a:solidFill>
              </a:rPr>
              <a:t>Building a system</a:t>
            </a:r>
          </a:p>
          <a:p>
            <a:r>
              <a:rPr lang="en-GB" sz="1100" dirty="0">
                <a:solidFill>
                  <a:srgbClr val="FFFFFF"/>
                </a:solidFill>
              </a:rPr>
              <a:t>Scheduling</a:t>
            </a:r>
          </a:p>
          <a:p>
            <a:r>
              <a:rPr lang="en-GB" sz="1100" dirty="0">
                <a:solidFill>
                  <a:srgbClr val="FFFFFF"/>
                </a:solidFill>
              </a:rPr>
              <a:t>Tracking results</a:t>
            </a:r>
          </a:p>
          <a:p>
            <a:r>
              <a:rPr lang="en-GB" sz="1100" dirty="0">
                <a:solidFill>
                  <a:srgbClr val="FFFFFF"/>
                </a:solidFill>
              </a:rPr>
              <a:t>Inspiration</a:t>
            </a:r>
          </a:p>
          <a:p>
            <a:r>
              <a:rPr lang="en-GB" sz="1100" dirty="0">
                <a:solidFill>
                  <a:srgbClr val="FFFFFF"/>
                </a:solidFill>
              </a:rPr>
              <a:t>Chat GPT</a:t>
            </a:r>
          </a:p>
          <a:p>
            <a:r>
              <a:rPr lang="en-GB" sz="1100" dirty="0">
                <a:solidFill>
                  <a:srgbClr val="FFFFFF"/>
                </a:solidFill>
              </a:rPr>
              <a:t>Q&amp;A</a:t>
            </a:r>
          </a:p>
        </p:txBody>
      </p:sp>
    </p:spTree>
    <p:extLst>
      <p:ext uri="{BB962C8B-B14F-4D97-AF65-F5344CB8AC3E}">
        <p14:creationId xmlns:p14="http://schemas.microsoft.com/office/powerpoint/2010/main" val="160262532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4D5AD-64E6-75E9-D3FD-8BC139856D9E}"/>
              </a:ext>
            </a:extLst>
          </p:cNvPr>
          <p:cNvSpPr>
            <a:spLocks noGrp="1"/>
          </p:cNvSpPr>
          <p:nvPr>
            <p:ph type="title"/>
          </p:nvPr>
        </p:nvSpPr>
        <p:spPr>
          <a:xfrm>
            <a:off x="838200" y="365125"/>
            <a:ext cx="10515600" cy="1325563"/>
          </a:xfrm>
        </p:spPr>
        <p:txBody>
          <a:bodyPr>
            <a:normAutofit/>
          </a:bodyPr>
          <a:lstStyle/>
          <a:p>
            <a:r>
              <a:rPr lang="en-GB">
                <a:solidFill>
                  <a:srgbClr val="FFFFFF"/>
                </a:solidFill>
              </a:rPr>
              <a:t>MLFlow </a:t>
            </a:r>
            <a:r>
              <a:rPr lang="en-GB" i="1">
                <a:solidFill>
                  <a:srgbClr val="FFFFFF"/>
                </a:solidFill>
              </a:rPr>
              <a:t>https://mlflow.org</a:t>
            </a:r>
            <a:endParaRPr lang="en-GB" i="1" dirty="0">
              <a:solidFill>
                <a:srgbClr val="FFFFFF"/>
              </a:solidFill>
            </a:endParaRPr>
          </a:p>
        </p:txBody>
      </p:sp>
      <p:sp>
        <p:nvSpPr>
          <p:cNvPr id="3" name="Content Placeholder 2">
            <a:extLst>
              <a:ext uri="{FF2B5EF4-FFF2-40B4-BE49-F238E27FC236}">
                <a16:creationId xmlns:a16="http://schemas.microsoft.com/office/drawing/2014/main" id="{2E02A980-C45F-57DB-69CC-996EAC6A36A1}"/>
              </a:ext>
            </a:extLst>
          </p:cNvPr>
          <p:cNvSpPr>
            <a:spLocks noGrp="1"/>
          </p:cNvSpPr>
          <p:nvPr>
            <p:ph idx="1"/>
          </p:nvPr>
        </p:nvSpPr>
        <p:spPr>
          <a:xfrm>
            <a:off x="838200" y="1825625"/>
            <a:ext cx="10515600" cy="4667250"/>
          </a:xfrm>
        </p:spPr>
        <p:txBody>
          <a:bodyPr>
            <a:normAutofit/>
          </a:bodyPr>
          <a:lstStyle/>
          <a:p>
            <a:r>
              <a:rPr lang="en-GB" sz="2000" b="0" i="0" dirty="0" err="1">
                <a:solidFill>
                  <a:srgbClr val="FFFFFF"/>
                </a:solidFill>
                <a:effectLst/>
                <a:latin typeface="San Francisco"/>
              </a:rPr>
              <a:t>MLflow</a:t>
            </a:r>
            <a:r>
              <a:rPr lang="en-GB" sz="2000" b="0" i="0" dirty="0">
                <a:solidFill>
                  <a:srgbClr val="FFFFFF"/>
                </a:solidFill>
                <a:effectLst/>
                <a:latin typeface="San Francisco"/>
              </a:rPr>
              <a:t> is an open source platform to manage the ML lifecycle, including experimentation, reproducibility, deployment, and a central model registry.</a:t>
            </a:r>
            <a:br>
              <a:rPr lang="en-GB" sz="2000" b="0" i="0" dirty="0">
                <a:solidFill>
                  <a:srgbClr val="FFFFFF"/>
                </a:solidFill>
                <a:effectLst/>
                <a:latin typeface="San Francisco"/>
              </a:rPr>
            </a:br>
            <a:endParaRPr lang="en-GB" sz="2000" b="0" i="0" dirty="0">
              <a:solidFill>
                <a:srgbClr val="FFFFFF"/>
              </a:solidFill>
              <a:effectLst/>
              <a:latin typeface="San Francisco"/>
            </a:endParaRPr>
          </a:p>
          <a:p>
            <a:pPr marL="0" indent="0">
              <a:buNone/>
            </a:pPr>
            <a:r>
              <a:rPr lang="en-GB" sz="2000" b="1" dirty="0">
                <a:solidFill>
                  <a:srgbClr val="FFFFFF"/>
                </a:solidFill>
                <a:latin typeface="San Francisco"/>
              </a:rPr>
              <a:t>Four key elements</a:t>
            </a:r>
            <a:endParaRPr lang="en-GB" sz="2000" dirty="0">
              <a:solidFill>
                <a:srgbClr val="FFFFFF"/>
              </a:solidFill>
              <a:latin typeface="San Francisco"/>
            </a:endParaRPr>
          </a:p>
          <a:p>
            <a:r>
              <a:rPr lang="en-GB" sz="2000" b="0" i="0" dirty="0">
                <a:solidFill>
                  <a:srgbClr val="FFFFFF"/>
                </a:solidFill>
                <a:effectLst/>
                <a:latin typeface="San Francisco"/>
              </a:rPr>
              <a:t>Tracking – record experiments &amp; config</a:t>
            </a:r>
          </a:p>
          <a:p>
            <a:r>
              <a:rPr lang="en-GB" sz="2000" dirty="0">
                <a:solidFill>
                  <a:srgbClr val="FFFFFF"/>
                </a:solidFill>
                <a:latin typeface="San Francisco"/>
              </a:rPr>
              <a:t>Projects – packaging your code</a:t>
            </a:r>
          </a:p>
          <a:p>
            <a:r>
              <a:rPr lang="en-GB" sz="2000" b="0" i="0" dirty="0">
                <a:solidFill>
                  <a:srgbClr val="FFFFFF"/>
                </a:solidFill>
                <a:effectLst/>
                <a:latin typeface="San Francisco"/>
              </a:rPr>
              <a:t>Models – deploy models</a:t>
            </a:r>
          </a:p>
          <a:p>
            <a:r>
              <a:rPr lang="en-GB" sz="2000" dirty="0">
                <a:solidFill>
                  <a:srgbClr val="FFFFFF"/>
                </a:solidFill>
                <a:latin typeface="San Francisco"/>
              </a:rPr>
              <a:t>Repository – store your models</a:t>
            </a:r>
          </a:p>
          <a:p>
            <a:pPr marL="0" indent="0">
              <a:buNone/>
            </a:pPr>
            <a:endParaRPr lang="en-GB" sz="2000" b="1" i="0" dirty="0">
              <a:solidFill>
                <a:srgbClr val="FFFFFF"/>
              </a:solidFill>
              <a:effectLst/>
              <a:latin typeface="San Francisco"/>
            </a:endParaRPr>
          </a:p>
          <a:p>
            <a:pPr marL="0" indent="0">
              <a:buNone/>
            </a:pPr>
            <a:r>
              <a:rPr lang="en-GB" sz="2000" b="1" i="0" dirty="0">
                <a:solidFill>
                  <a:srgbClr val="FFFFFF"/>
                </a:solidFill>
                <a:effectLst/>
                <a:latin typeface="San Francisco"/>
              </a:rPr>
              <a:t>Alternatives</a:t>
            </a:r>
          </a:p>
          <a:p>
            <a:r>
              <a:rPr lang="en-GB" sz="2000" b="0" i="0" dirty="0">
                <a:solidFill>
                  <a:srgbClr val="FFFFFF"/>
                </a:solidFill>
                <a:effectLst/>
                <a:latin typeface="San Francisco"/>
              </a:rPr>
              <a:t>Weights &amp; Biases </a:t>
            </a:r>
            <a:r>
              <a:rPr lang="en-GB" sz="2000" b="0" i="1" dirty="0">
                <a:solidFill>
                  <a:srgbClr val="FFFFFF"/>
                </a:solidFill>
                <a:effectLst/>
                <a:latin typeface="San Francisco"/>
              </a:rPr>
              <a:t>https://wandb.ai/site</a:t>
            </a:r>
          </a:p>
          <a:p>
            <a:r>
              <a:rPr lang="en-GB" sz="2000" b="0" i="0" dirty="0" err="1">
                <a:solidFill>
                  <a:srgbClr val="FFFFFF"/>
                </a:solidFill>
                <a:effectLst/>
                <a:latin typeface="San Francisco"/>
              </a:rPr>
              <a:t>Kedro</a:t>
            </a:r>
            <a:r>
              <a:rPr lang="en-GB" sz="2000" b="0" i="0" dirty="0">
                <a:solidFill>
                  <a:srgbClr val="FFFFFF"/>
                </a:solidFill>
                <a:effectLst/>
                <a:latin typeface="San Francisco"/>
              </a:rPr>
              <a:t> </a:t>
            </a:r>
            <a:r>
              <a:rPr lang="en-GB" sz="2000" b="0" i="1" dirty="0">
                <a:solidFill>
                  <a:srgbClr val="FFFFFF"/>
                </a:solidFill>
                <a:effectLst/>
                <a:latin typeface="San Francisco"/>
              </a:rPr>
              <a:t>https://demo.kedro.org</a:t>
            </a:r>
          </a:p>
        </p:txBody>
      </p:sp>
    </p:spTree>
    <p:extLst>
      <p:ext uri="{BB962C8B-B14F-4D97-AF65-F5344CB8AC3E}">
        <p14:creationId xmlns:p14="http://schemas.microsoft.com/office/powerpoint/2010/main" val="415150317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B0238E-A252-3DD5-71EF-0CA8324D25F3}"/>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MLFlow Demo</a:t>
            </a:r>
          </a:p>
        </p:txBody>
      </p:sp>
      <p:sp>
        <p:nvSpPr>
          <p:cNvPr id="3" name="Content Placeholder 2">
            <a:extLst>
              <a:ext uri="{FF2B5EF4-FFF2-40B4-BE49-F238E27FC236}">
                <a16:creationId xmlns:a16="http://schemas.microsoft.com/office/drawing/2014/main" id="{C1E15FF9-09CF-9830-A424-34EF5E80CB4F}"/>
              </a:ext>
            </a:extLst>
          </p:cNvPr>
          <p:cNvSpPr>
            <a:spLocks noGrp="1"/>
          </p:cNvSpPr>
          <p:nvPr>
            <p:ph idx="1"/>
          </p:nvPr>
        </p:nvSpPr>
        <p:spPr>
          <a:xfrm>
            <a:off x="1882588" y="1311818"/>
            <a:ext cx="8426823" cy="397567"/>
          </a:xfrm>
        </p:spPr>
        <p:txBody>
          <a:bodyPr vert="horz" lIns="91440" tIns="45720" rIns="91440" bIns="45720" rtlCol="0">
            <a:normAutofit/>
          </a:bodyPr>
          <a:lstStyle/>
          <a:p>
            <a:pPr marL="0" indent="0" algn="ctr">
              <a:buNone/>
            </a:pPr>
            <a:r>
              <a:rPr lang="en-US" sz="1600" kern="1200">
                <a:solidFill>
                  <a:schemeClr val="tx1"/>
                </a:solidFill>
                <a:latin typeface="+mn-lt"/>
                <a:ea typeface="+mn-ea"/>
                <a:cs typeface="+mn-cs"/>
              </a:rPr>
              <a:t>https://mlflow.org/docs/latest/quickstart.html</a:t>
            </a:r>
          </a:p>
        </p:txBody>
      </p:sp>
      <p:pic>
        <p:nvPicPr>
          <p:cNvPr id="5" name="Picture 4">
            <a:extLst>
              <a:ext uri="{FF2B5EF4-FFF2-40B4-BE49-F238E27FC236}">
                <a16:creationId xmlns:a16="http://schemas.microsoft.com/office/drawing/2014/main" id="{165F487E-F419-59F2-DB50-07E271A750D2}"/>
              </a:ext>
            </a:extLst>
          </p:cNvPr>
          <p:cNvPicPr>
            <a:picLocks noChangeAspect="1"/>
          </p:cNvPicPr>
          <p:nvPr/>
        </p:nvPicPr>
        <p:blipFill>
          <a:blip r:embed="rId3"/>
          <a:stretch>
            <a:fillRect/>
          </a:stretch>
        </p:blipFill>
        <p:spPr>
          <a:xfrm>
            <a:off x="2586591" y="2354239"/>
            <a:ext cx="7018818" cy="3948085"/>
          </a:xfrm>
          <a:prstGeom prst="rect">
            <a:avLst/>
          </a:prstGeom>
        </p:spPr>
      </p:pic>
    </p:spTree>
    <p:extLst>
      <p:ext uri="{BB962C8B-B14F-4D97-AF65-F5344CB8AC3E}">
        <p14:creationId xmlns:p14="http://schemas.microsoft.com/office/powerpoint/2010/main" val="112606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9E980-BA79-9E69-12D3-F0017AE60838}"/>
              </a:ext>
            </a:extLst>
          </p:cNvPr>
          <p:cNvSpPr>
            <a:spLocks noGrp="1"/>
          </p:cNvSpPr>
          <p:nvPr>
            <p:ph type="title"/>
          </p:nvPr>
        </p:nvSpPr>
        <p:spPr>
          <a:xfrm>
            <a:off x="838201" y="365125"/>
            <a:ext cx="5251316" cy="1807305"/>
          </a:xfrm>
        </p:spPr>
        <p:txBody>
          <a:bodyPr>
            <a:normAutofit/>
          </a:bodyPr>
          <a:lstStyle/>
          <a:p>
            <a:r>
              <a:rPr lang="en-GB"/>
              <a:t>Netflix</a:t>
            </a:r>
          </a:p>
        </p:txBody>
      </p:sp>
      <p:sp>
        <p:nvSpPr>
          <p:cNvPr id="3" name="Content Placeholder 2">
            <a:extLst>
              <a:ext uri="{FF2B5EF4-FFF2-40B4-BE49-F238E27FC236}">
                <a16:creationId xmlns:a16="http://schemas.microsoft.com/office/drawing/2014/main" id="{167BACB4-04C0-00AD-0712-40D8A72C7D37}"/>
              </a:ext>
            </a:extLst>
          </p:cNvPr>
          <p:cNvSpPr>
            <a:spLocks noGrp="1"/>
          </p:cNvSpPr>
          <p:nvPr>
            <p:ph idx="1"/>
          </p:nvPr>
        </p:nvSpPr>
        <p:spPr>
          <a:xfrm>
            <a:off x="838200" y="2333297"/>
            <a:ext cx="4619621" cy="3843666"/>
          </a:xfrm>
        </p:spPr>
        <p:txBody>
          <a:bodyPr>
            <a:normAutofit/>
          </a:bodyPr>
          <a:lstStyle/>
          <a:p>
            <a:r>
              <a:rPr lang="en-GB" sz="1700" dirty="0">
                <a:hlinkClick r:id="rId3"/>
              </a:rPr>
              <a:t>https://netflixtechblog.com/match-cutting-at-netflix-finding-cuts-with-smooth-visual-transitions-31c3fc14ae59</a:t>
            </a:r>
            <a:endParaRPr lang="en-GB" sz="1700" dirty="0"/>
          </a:p>
          <a:p>
            <a:r>
              <a:rPr lang="en-GB" sz="1700" dirty="0"/>
              <a:t>They have a lot of data</a:t>
            </a:r>
          </a:p>
          <a:p>
            <a:r>
              <a:rPr lang="en-GB" sz="1700" dirty="0"/>
              <a:t>They have a lot of expertise</a:t>
            </a:r>
          </a:p>
          <a:p>
            <a:r>
              <a:rPr lang="en-GB" sz="1700" dirty="0"/>
              <a:t>They have a lot of computing power</a:t>
            </a:r>
          </a:p>
          <a:p>
            <a:r>
              <a:rPr lang="en-GB" sz="1700" dirty="0"/>
              <a:t>But! Can you take something away? </a:t>
            </a:r>
          </a:p>
          <a:p>
            <a:r>
              <a:rPr lang="en-GB" sz="1700" dirty="0"/>
              <a:t>The approach and general ethos – solving a problem or real world output.</a:t>
            </a:r>
          </a:p>
          <a:p>
            <a:r>
              <a:rPr lang="en-GB" sz="1700" b="0" i="1" dirty="0">
                <a:effectLst/>
                <a:latin typeface="source-serif-pro"/>
              </a:rPr>
              <a:t>“At Netflix, we’ve been leveraging experimentation and the scientific method for decades”</a:t>
            </a:r>
            <a:endParaRPr lang="en-GB" sz="1700" i="1" dirty="0"/>
          </a:p>
        </p:txBody>
      </p:sp>
      <p:pic>
        <p:nvPicPr>
          <p:cNvPr id="2050" name="Picture 2">
            <a:extLst>
              <a:ext uri="{FF2B5EF4-FFF2-40B4-BE49-F238E27FC236}">
                <a16:creationId xmlns:a16="http://schemas.microsoft.com/office/drawing/2014/main" id="{FBC3838C-644E-C817-4EFF-228859DCEC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26" r="21167"/>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57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E8A5-03AE-9802-5A78-1F2FFC2CF7B0}"/>
              </a:ext>
            </a:extLst>
          </p:cNvPr>
          <p:cNvSpPr>
            <a:spLocks noGrp="1"/>
          </p:cNvSpPr>
          <p:nvPr>
            <p:ph type="title"/>
          </p:nvPr>
        </p:nvSpPr>
        <p:spPr/>
        <p:txBody>
          <a:bodyPr/>
          <a:lstStyle/>
          <a:p>
            <a:r>
              <a:rPr lang="en-GB"/>
              <a:t>Uber</a:t>
            </a:r>
            <a:endParaRPr lang="en-GB" dirty="0"/>
          </a:p>
        </p:txBody>
      </p:sp>
      <p:sp>
        <p:nvSpPr>
          <p:cNvPr id="3" name="Content Placeholder 2">
            <a:extLst>
              <a:ext uri="{FF2B5EF4-FFF2-40B4-BE49-F238E27FC236}">
                <a16:creationId xmlns:a16="http://schemas.microsoft.com/office/drawing/2014/main" id="{76743D36-37A6-447D-3278-AB01F9E33E63}"/>
              </a:ext>
            </a:extLst>
          </p:cNvPr>
          <p:cNvSpPr>
            <a:spLocks noGrp="1"/>
          </p:cNvSpPr>
          <p:nvPr>
            <p:ph idx="1"/>
          </p:nvPr>
        </p:nvSpPr>
        <p:spPr/>
        <p:txBody>
          <a:bodyPr/>
          <a:lstStyle/>
          <a:p>
            <a:r>
              <a:rPr lang="en-GB" dirty="0"/>
              <a:t>https://www.uber.com/en-GB/blog/uber-freight-carrier-metrics-with-near-real-time-analytics/</a:t>
            </a:r>
          </a:p>
        </p:txBody>
      </p:sp>
      <p:pic>
        <p:nvPicPr>
          <p:cNvPr id="1026" name="Picture 2">
            <a:extLst>
              <a:ext uri="{FF2B5EF4-FFF2-40B4-BE49-F238E27FC236}">
                <a16:creationId xmlns:a16="http://schemas.microsoft.com/office/drawing/2014/main" id="{EF3D27EC-A790-E248-BEA3-366241193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724" y="3038603"/>
            <a:ext cx="9091435" cy="345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0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FBF5D7-ACF2-1EAC-63FC-255529FF84D9}"/>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C75650C-2A87-8833-8C8A-86DDAF3C26FB}"/>
              </a:ext>
            </a:extLst>
          </p:cNvPr>
          <p:cNvSpPr>
            <a:spLocks noGrp="1"/>
          </p:cNvSpPr>
          <p:nvPr>
            <p:ph type="title"/>
          </p:nvPr>
        </p:nvSpPr>
        <p:spPr>
          <a:xfrm>
            <a:off x="838200" y="365125"/>
            <a:ext cx="10515600" cy="1325563"/>
          </a:xfrm>
        </p:spPr>
        <p:txBody>
          <a:bodyPr>
            <a:normAutofit/>
          </a:bodyPr>
          <a:lstStyle/>
          <a:p>
            <a:r>
              <a:rPr lang="en-GB" dirty="0">
                <a:solidFill>
                  <a:srgbClr val="FFFFFF"/>
                </a:solidFill>
              </a:rPr>
              <a:t>Uber Takeaways</a:t>
            </a:r>
          </a:p>
        </p:txBody>
      </p:sp>
      <p:graphicFrame>
        <p:nvGraphicFramePr>
          <p:cNvPr id="5" name="Content Placeholder 2">
            <a:extLst>
              <a:ext uri="{FF2B5EF4-FFF2-40B4-BE49-F238E27FC236}">
                <a16:creationId xmlns:a16="http://schemas.microsoft.com/office/drawing/2014/main" id="{6B0A9B51-77C8-FE44-0951-422A4A3A2FDC}"/>
              </a:ext>
            </a:extLst>
          </p:cNvPr>
          <p:cNvGraphicFramePr>
            <a:graphicFrameLocks noGrp="1"/>
          </p:cNvGraphicFramePr>
          <p:nvPr>
            <p:ph idx="1"/>
            <p:extLst>
              <p:ext uri="{D42A27DB-BD31-4B8C-83A1-F6EECF244321}">
                <p14:modId xmlns:p14="http://schemas.microsoft.com/office/powerpoint/2010/main" val="30447228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570810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C3F4A-A83A-64F6-2645-F6E15F688BD9}"/>
              </a:ext>
            </a:extLst>
          </p:cNvPr>
          <p:cNvSpPr>
            <a:spLocks noGrp="1"/>
          </p:cNvSpPr>
          <p:nvPr>
            <p:ph type="title"/>
          </p:nvPr>
        </p:nvSpPr>
        <p:spPr>
          <a:xfrm>
            <a:off x="640080" y="325369"/>
            <a:ext cx="4368602" cy="1956841"/>
          </a:xfrm>
        </p:spPr>
        <p:txBody>
          <a:bodyPr anchor="b">
            <a:normAutofit/>
          </a:bodyPr>
          <a:lstStyle/>
          <a:p>
            <a:r>
              <a:rPr lang="en-GB" sz="5400" dirty="0"/>
              <a:t>Chat GPT</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B6A80F-A578-0959-B100-AB756D6DC563}"/>
              </a:ext>
            </a:extLst>
          </p:cNvPr>
          <p:cNvSpPr>
            <a:spLocks noGrp="1"/>
          </p:cNvSpPr>
          <p:nvPr>
            <p:ph idx="1"/>
          </p:nvPr>
        </p:nvSpPr>
        <p:spPr>
          <a:xfrm>
            <a:off x="640080" y="2872899"/>
            <a:ext cx="4243589" cy="3320668"/>
          </a:xfrm>
        </p:spPr>
        <p:txBody>
          <a:bodyPr>
            <a:normAutofit/>
          </a:bodyPr>
          <a:lstStyle/>
          <a:p>
            <a:r>
              <a:rPr lang="en-GB" sz="2200" dirty="0"/>
              <a:t>https://chat.openai.com/chat</a:t>
            </a:r>
          </a:p>
          <a:p>
            <a:r>
              <a:rPr lang="en-GB" sz="2200" dirty="0"/>
              <a:t>A must try if you haven’t yet!</a:t>
            </a:r>
          </a:p>
          <a:p>
            <a:r>
              <a:rPr lang="en-GB" sz="2200" dirty="0"/>
              <a:t>Currently helpful as an apprentice or source of inspiration</a:t>
            </a:r>
          </a:p>
          <a:p>
            <a:r>
              <a:rPr lang="en-GB" sz="2200" b="1" dirty="0">
                <a:solidFill>
                  <a:srgbClr val="FF0000"/>
                </a:solidFill>
              </a:rPr>
              <a:t>Warning</a:t>
            </a:r>
            <a:r>
              <a:rPr lang="en-GB" sz="2200" dirty="0"/>
              <a:t> – plenty of mistakes</a:t>
            </a:r>
          </a:p>
          <a:p>
            <a:r>
              <a:rPr lang="en-GB" sz="2200" dirty="0"/>
              <a:t>5 years from now!?</a:t>
            </a:r>
          </a:p>
          <a:p>
            <a:endParaRPr lang="en-GB" sz="2200" dirty="0"/>
          </a:p>
        </p:txBody>
      </p:sp>
      <p:pic>
        <p:nvPicPr>
          <p:cNvPr id="5" name="Picture 4" descr="Text&#10;&#10;Description automatically generated">
            <a:extLst>
              <a:ext uri="{FF2B5EF4-FFF2-40B4-BE49-F238E27FC236}">
                <a16:creationId xmlns:a16="http://schemas.microsoft.com/office/drawing/2014/main" id="{09C9FCA9-D32F-5868-F6B3-B93EE13EF9DA}"/>
              </a:ext>
            </a:extLst>
          </p:cNvPr>
          <p:cNvPicPr>
            <a:picLocks noChangeAspect="1"/>
          </p:cNvPicPr>
          <p:nvPr/>
        </p:nvPicPr>
        <p:blipFill rotWithShape="1">
          <a:blip r:embed="rId3"/>
          <a:srcRect t="14066" r="1" b="188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68338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F613-9FCE-18E2-C0EF-5036C703F20D}"/>
              </a:ext>
            </a:extLst>
          </p:cNvPr>
          <p:cNvSpPr>
            <a:spLocks noGrp="1"/>
          </p:cNvSpPr>
          <p:nvPr>
            <p:ph type="title"/>
          </p:nvPr>
        </p:nvSpPr>
        <p:spPr/>
        <p:txBody>
          <a:bodyPr/>
          <a:lstStyle/>
          <a:p>
            <a:r>
              <a:rPr lang="en-GB" dirty="0"/>
              <a:t>ECMWF MOOC</a:t>
            </a:r>
          </a:p>
        </p:txBody>
      </p:sp>
      <p:sp>
        <p:nvSpPr>
          <p:cNvPr id="3" name="Content Placeholder 2">
            <a:extLst>
              <a:ext uri="{FF2B5EF4-FFF2-40B4-BE49-F238E27FC236}">
                <a16:creationId xmlns:a16="http://schemas.microsoft.com/office/drawing/2014/main" id="{EB2B57FD-0D73-9D34-AAC3-32456BD7C245}"/>
              </a:ext>
            </a:extLst>
          </p:cNvPr>
          <p:cNvSpPr>
            <a:spLocks noGrp="1"/>
          </p:cNvSpPr>
          <p:nvPr>
            <p:ph idx="1"/>
          </p:nvPr>
        </p:nvSpPr>
        <p:spPr/>
        <p:txBody>
          <a:bodyPr>
            <a:normAutofit/>
          </a:bodyPr>
          <a:lstStyle/>
          <a:p>
            <a:r>
              <a:rPr lang="en-GB" sz="2200" dirty="0"/>
              <a:t>Launches 9</a:t>
            </a:r>
            <a:r>
              <a:rPr lang="en-GB" sz="2200" baseline="30000" dirty="0"/>
              <a:t>th</a:t>
            </a:r>
            <a:r>
              <a:rPr lang="en-GB" sz="2200" dirty="0"/>
              <a:t> Jan 2023</a:t>
            </a:r>
          </a:p>
          <a:p>
            <a:r>
              <a:rPr lang="en-GB" sz="2200" dirty="0"/>
              <a:t>Free course – 3 tiers/tracks</a:t>
            </a:r>
          </a:p>
          <a:p>
            <a:r>
              <a:rPr lang="en-GB" sz="2200" dirty="0"/>
              <a:t>Looks very high quality</a:t>
            </a:r>
          </a:p>
          <a:p>
            <a:r>
              <a:rPr lang="en-GB" sz="2200" dirty="0"/>
              <a:t>Machine Learning + Weather &amp; Climate</a:t>
            </a:r>
          </a:p>
          <a:p>
            <a:r>
              <a:rPr lang="en-GB" sz="2200" dirty="0"/>
              <a:t>Sign up: https://www.ecmwf.int/mlwc-mooc </a:t>
            </a:r>
          </a:p>
          <a:p>
            <a:r>
              <a:rPr lang="en-GB" sz="2200" dirty="0"/>
              <a:t>Interested in study groups?</a:t>
            </a:r>
          </a:p>
          <a:p>
            <a:pPr marL="0" indent="0">
              <a:buNone/>
            </a:pPr>
            <a:endParaRPr lang="en-GB" sz="2200" dirty="0"/>
          </a:p>
        </p:txBody>
      </p:sp>
      <p:pic>
        <p:nvPicPr>
          <p:cNvPr id="5" name="Picture 4">
            <a:extLst>
              <a:ext uri="{FF2B5EF4-FFF2-40B4-BE49-F238E27FC236}">
                <a16:creationId xmlns:a16="http://schemas.microsoft.com/office/drawing/2014/main" id="{051D15A9-FCF7-7A6E-2465-52ED9F7BA6D4}"/>
              </a:ext>
            </a:extLst>
          </p:cNvPr>
          <p:cNvPicPr>
            <a:picLocks noChangeAspect="1"/>
          </p:cNvPicPr>
          <p:nvPr/>
        </p:nvPicPr>
        <p:blipFill>
          <a:blip r:embed="rId2"/>
          <a:stretch>
            <a:fillRect/>
          </a:stretch>
        </p:blipFill>
        <p:spPr>
          <a:xfrm>
            <a:off x="6798667" y="31000"/>
            <a:ext cx="5393333" cy="6858000"/>
          </a:xfrm>
          <a:prstGeom prst="rect">
            <a:avLst/>
          </a:prstGeom>
        </p:spPr>
      </p:pic>
    </p:spTree>
    <p:extLst>
      <p:ext uri="{BB962C8B-B14F-4D97-AF65-F5344CB8AC3E}">
        <p14:creationId xmlns:p14="http://schemas.microsoft.com/office/powerpoint/2010/main" val="1568556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D65FF-1402-6AEB-E09D-FD394655C4FD}"/>
              </a:ext>
            </a:extLst>
          </p:cNvPr>
          <p:cNvSpPr>
            <a:spLocks noGrp="1"/>
          </p:cNvSpPr>
          <p:nvPr>
            <p:ph type="title"/>
          </p:nvPr>
        </p:nvSpPr>
        <p:spPr>
          <a:xfrm>
            <a:off x="686834" y="1153572"/>
            <a:ext cx="3200400" cy="4461163"/>
          </a:xfrm>
        </p:spPr>
        <p:txBody>
          <a:bodyPr>
            <a:normAutofit/>
          </a:bodyPr>
          <a:lstStyle/>
          <a:p>
            <a:pPr algn="ctr"/>
            <a:r>
              <a:rPr lang="en-GB" dirty="0">
                <a:solidFill>
                  <a:srgbClr val="FFFFFF"/>
                </a:solidFill>
              </a:rPr>
              <a:t>Questions </a:t>
            </a:r>
            <a:br>
              <a:rPr lang="en-GB" dirty="0">
                <a:solidFill>
                  <a:srgbClr val="FFFFFF"/>
                </a:solidFill>
              </a:rPr>
            </a:br>
            <a:r>
              <a:rPr lang="en-GB" dirty="0">
                <a:solidFill>
                  <a:srgbClr val="FFFFFF"/>
                </a:solidFill>
              </a:rPr>
              <a:t>&amp;</a:t>
            </a:r>
            <a:br>
              <a:rPr lang="en-GB" dirty="0">
                <a:solidFill>
                  <a:srgbClr val="FFFFFF"/>
                </a:solidFill>
              </a:rPr>
            </a:br>
            <a:r>
              <a:rPr lang="en-GB" dirty="0">
                <a:solidFill>
                  <a:srgbClr val="FFFFFF"/>
                </a:solidFill>
              </a:rPr>
              <a:t>Thanks!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278957E-A9D4-E5E2-0D6A-4860B671240B}"/>
              </a:ext>
            </a:extLst>
          </p:cNvPr>
          <p:cNvSpPr>
            <a:spLocks noGrp="1"/>
          </p:cNvSpPr>
          <p:nvPr>
            <p:ph idx="1"/>
          </p:nvPr>
        </p:nvSpPr>
        <p:spPr>
          <a:xfrm>
            <a:off x="4447308" y="591344"/>
            <a:ext cx="6906491" cy="5585619"/>
          </a:xfrm>
        </p:spPr>
        <p:txBody>
          <a:bodyPr anchor="ctr">
            <a:normAutofit/>
          </a:bodyPr>
          <a:lstStyle/>
          <a:p>
            <a:r>
              <a:rPr lang="en-GB" dirty="0"/>
              <a:t>Any questions?</a:t>
            </a:r>
          </a:p>
          <a:p>
            <a:r>
              <a:rPr lang="en-GB" dirty="0"/>
              <a:t>Slides + code will be posted on </a:t>
            </a:r>
            <a:r>
              <a:rPr lang="en-GB" dirty="0" err="1"/>
              <a:t>Github</a:t>
            </a:r>
            <a:endParaRPr lang="en-GB" dirty="0"/>
          </a:p>
          <a:p>
            <a:r>
              <a:rPr lang="en-GB" dirty="0"/>
              <a:t>Will send links for this</a:t>
            </a:r>
          </a:p>
          <a:p>
            <a:r>
              <a:rPr lang="en-GB" dirty="0"/>
              <a:t>Feedback very much appreciated</a:t>
            </a:r>
          </a:p>
        </p:txBody>
      </p:sp>
    </p:spTree>
    <p:extLst>
      <p:ext uri="{BB962C8B-B14F-4D97-AF65-F5344CB8AC3E}">
        <p14:creationId xmlns:p14="http://schemas.microsoft.com/office/powerpoint/2010/main" val="27019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10C5182-96BE-86DB-9556-94DC4A8250B2}"/>
              </a:ext>
            </a:extLst>
          </p:cNvPr>
          <p:cNvSpPr>
            <a:spLocks noGrp="1"/>
          </p:cNvSpPr>
          <p:nvPr>
            <p:ph type="title"/>
          </p:nvPr>
        </p:nvSpPr>
        <p:spPr>
          <a:xfrm>
            <a:off x="838200" y="713312"/>
            <a:ext cx="4038600" cy="5431376"/>
          </a:xfrm>
        </p:spPr>
        <p:txBody>
          <a:bodyPr>
            <a:normAutofit/>
          </a:bodyPr>
          <a:lstStyle/>
          <a:p>
            <a:r>
              <a:rPr lang="en-GB"/>
              <a:t>Welcome</a:t>
            </a:r>
            <a:endParaRPr lang="en-GB" dirty="0"/>
          </a:p>
        </p:txBody>
      </p:sp>
      <p:sp>
        <p:nvSpPr>
          <p:cNvPr id="3" name="Content Placeholder 2">
            <a:extLst>
              <a:ext uri="{FF2B5EF4-FFF2-40B4-BE49-F238E27FC236}">
                <a16:creationId xmlns:a16="http://schemas.microsoft.com/office/drawing/2014/main" id="{6E573795-B6E3-1CE2-0B7D-B87D2D80FFA2}"/>
              </a:ext>
            </a:extLst>
          </p:cNvPr>
          <p:cNvSpPr>
            <a:spLocks noGrp="1"/>
          </p:cNvSpPr>
          <p:nvPr>
            <p:ph idx="1"/>
          </p:nvPr>
        </p:nvSpPr>
        <p:spPr>
          <a:xfrm>
            <a:off x="6095999" y="713313"/>
            <a:ext cx="5257801" cy="5431376"/>
          </a:xfrm>
        </p:spPr>
        <p:txBody>
          <a:bodyPr anchor="ctr">
            <a:normAutofit/>
          </a:bodyPr>
          <a:lstStyle/>
          <a:p>
            <a:r>
              <a:rPr lang="en-GB" sz="2000"/>
              <a:t>Hope everyone had a good Christmas!</a:t>
            </a:r>
          </a:p>
          <a:p>
            <a:r>
              <a:rPr lang="en-GB" sz="2000"/>
              <a:t>The 1</a:t>
            </a:r>
            <a:r>
              <a:rPr lang="en-GB" sz="2000" baseline="30000"/>
              <a:t>st</a:t>
            </a:r>
            <a:r>
              <a:rPr lang="en-GB" sz="2000"/>
              <a:t> event / meeting from the London Python Meetup Group.</a:t>
            </a:r>
          </a:p>
          <a:p>
            <a:r>
              <a:rPr lang="en-GB" sz="2000"/>
              <a:t>Lets see how this goes! Feedback appreciated.</a:t>
            </a:r>
          </a:p>
          <a:p>
            <a:r>
              <a:rPr lang="en-GB" sz="2000"/>
              <a:t>Next event 31</a:t>
            </a:r>
            <a:r>
              <a:rPr lang="en-GB" sz="2000" baseline="30000"/>
              <a:t>st</a:t>
            </a:r>
            <a:r>
              <a:rPr lang="en-GB" sz="2000"/>
              <a:t> Jan – How To Find A Python Developer Job</a:t>
            </a:r>
          </a:p>
          <a:p>
            <a:r>
              <a:rPr lang="en-GB" sz="2000"/>
              <a:t>More planned in 2023 – if you would like to speak or share something, please let me know!</a:t>
            </a:r>
          </a:p>
          <a:p>
            <a:r>
              <a:rPr lang="en-GB" sz="2000"/>
              <a:t>Hope to do some in person events/meetups later in the year</a:t>
            </a:r>
          </a:p>
          <a:p>
            <a:r>
              <a:rPr lang="en-GB" sz="2000"/>
              <a:t>Looking for some people to mentor</a:t>
            </a:r>
          </a:p>
          <a:p>
            <a:endParaRPr lang="en-GB" sz="2000"/>
          </a:p>
        </p:txBody>
      </p:sp>
    </p:spTree>
    <p:extLst>
      <p:ext uri="{BB962C8B-B14F-4D97-AF65-F5344CB8AC3E}">
        <p14:creationId xmlns:p14="http://schemas.microsoft.com/office/powerpoint/2010/main" val="141344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8" name="Rectangle 309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EDD33D-2E4E-DB22-1069-6B7A763FE6CB}"/>
              </a:ext>
            </a:extLst>
          </p:cNvPr>
          <p:cNvSpPr>
            <a:spLocks noGrp="1"/>
          </p:cNvSpPr>
          <p:nvPr>
            <p:ph type="title"/>
          </p:nvPr>
        </p:nvSpPr>
        <p:spPr>
          <a:xfrm>
            <a:off x="6234865" y="568517"/>
            <a:ext cx="5248221" cy="1067209"/>
          </a:xfrm>
        </p:spPr>
        <p:txBody>
          <a:bodyPr>
            <a:normAutofit/>
          </a:bodyPr>
          <a:lstStyle/>
          <a:p>
            <a:r>
              <a:rPr lang="en-GB">
                <a:solidFill>
                  <a:schemeClr val="bg1"/>
                </a:solidFill>
              </a:rPr>
              <a:t>About me</a:t>
            </a:r>
          </a:p>
        </p:txBody>
      </p:sp>
      <p:pic>
        <p:nvPicPr>
          <p:cNvPr id="3074" name="Picture 2">
            <a:extLst>
              <a:ext uri="{FF2B5EF4-FFF2-40B4-BE49-F238E27FC236}">
                <a16:creationId xmlns:a16="http://schemas.microsoft.com/office/drawing/2014/main" id="{5BCE5FC9-337C-1760-B9ED-ABB83D9E9B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1885660" y="2173163"/>
            <a:ext cx="2511674" cy="2511674"/>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3100" name="Group 3099">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101" name="Freeform: Shape 310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102" name="Freeform: Shape 310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0949F25F-5A51-7FB6-5D98-31D16E0744D1}"/>
              </a:ext>
            </a:extLst>
          </p:cNvPr>
          <p:cNvSpPr>
            <a:spLocks noGrp="1"/>
          </p:cNvSpPr>
          <p:nvPr>
            <p:ph idx="1"/>
          </p:nvPr>
        </p:nvSpPr>
        <p:spPr>
          <a:xfrm>
            <a:off x="6234868" y="1820369"/>
            <a:ext cx="5217173" cy="4351338"/>
          </a:xfrm>
        </p:spPr>
        <p:txBody>
          <a:bodyPr>
            <a:normAutofit/>
          </a:bodyPr>
          <a:lstStyle/>
          <a:p>
            <a:r>
              <a:rPr lang="en-GB" sz="2000" dirty="0">
                <a:solidFill>
                  <a:schemeClr val="bg1"/>
                </a:solidFill>
              </a:rPr>
              <a:t>MSc Computer Science, BA History</a:t>
            </a:r>
          </a:p>
          <a:p>
            <a:r>
              <a:rPr lang="en-GB" sz="2000" dirty="0">
                <a:solidFill>
                  <a:schemeClr val="bg1"/>
                </a:solidFill>
              </a:rPr>
              <a:t>Worked in energy, commodities, trading </a:t>
            </a:r>
          </a:p>
          <a:p>
            <a:r>
              <a:rPr lang="en-GB" sz="2000" dirty="0">
                <a:solidFill>
                  <a:schemeClr val="bg1"/>
                </a:solidFill>
              </a:rPr>
              <a:t>Built a lot of stuff, worn a lot of hats</a:t>
            </a:r>
          </a:p>
          <a:p>
            <a:r>
              <a:rPr lang="en-GB" sz="2000" dirty="0">
                <a:solidFill>
                  <a:schemeClr val="bg1"/>
                </a:solidFill>
              </a:rPr>
              <a:t>Done 3</a:t>
            </a:r>
            <a:r>
              <a:rPr lang="en-GB" sz="2000" baseline="30000" dirty="0">
                <a:solidFill>
                  <a:schemeClr val="bg1"/>
                </a:solidFill>
              </a:rPr>
              <a:t>rd</a:t>
            </a:r>
            <a:r>
              <a:rPr lang="en-GB" sz="2000" dirty="0">
                <a:solidFill>
                  <a:schemeClr val="bg1"/>
                </a:solidFill>
              </a:rPr>
              <a:t> Line out of hours support</a:t>
            </a:r>
          </a:p>
          <a:p>
            <a:r>
              <a:rPr lang="en-GB" sz="2000" dirty="0">
                <a:solidFill>
                  <a:schemeClr val="bg1"/>
                </a:solidFill>
              </a:rPr>
              <a:t>Currently contracting with my own company</a:t>
            </a:r>
          </a:p>
          <a:p>
            <a:r>
              <a:rPr lang="en-GB" sz="2000" dirty="0">
                <a:solidFill>
                  <a:schemeClr val="bg1"/>
                </a:solidFill>
              </a:rPr>
              <a:t>Read a lot of code for fun!</a:t>
            </a:r>
          </a:p>
          <a:p>
            <a:r>
              <a:rPr lang="en-GB" sz="2000" dirty="0">
                <a:solidFill>
                  <a:schemeClr val="bg1"/>
                </a:solidFill>
              </a:rPr>
              <a:t>Full stack profile</a:t>
            </a:r>
          </a:p>
          <a:p>
            <a:r>
              <a:rPr lang="en-GB" sz="2000" dirty="0">
                <a:solidFill>
                  <a:schemeClr val="bg1"/>
                </a:solidFill>
              </a:rPr>
              <a:t>Interested in helping people learn – pay it forward</a:t>
            </a:r>
          </a:p>
          <a:p>
            <a:r>
              <a:rPr lang="en-GB" sz="2000" dirty="0">
                <a:solidFill>
                  <a:schemeClr val="bg1"/>
                </a:solidFill>
              </a:rPr>
              <a:t>AI &amp; Recruitment</a:t>
            </a:r>
          </a:p>
        </p:txBody>
      </p:sp>
      <p:grpSp>
        <p:nvGrpSpPr>
          <p:cNvPr id="310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105" name="Freeform: Shape 310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06" name="Freeform: Shape 310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07" name="Freeform: Shape 310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08" name="Freeform: Shape 310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09" name="Freeform: Shape 310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04515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0D541-E862-8E81-492D-E2D8A114E209}"/>
              </a:ext>
            </a:extLst>
          </p:cNvPr>
          <p:cNvSpPr>
            <a:spLocks noGrp="1"/>
          </p:cNvSpPr>
          <p:nvPr>
            <p:ph type="title"/>
          </p:nvPr>
        </p:nvSpPr>
        <p:spPr>
          <a:xfrm>
            <a:off x="841248" y="548640"/>
            <a:ext cx="3600860" cy="5431536"/>
          </a:xfrm>
        </p:spPr>
        <p:txBody>
          <a:bodyPr>
            <a:normAutofit/>
          </a:bodyPr>
          <a:lstStyle/>
          <a:p>
            <a:r>
              <a:rPr lang="en-GB" sz="5400" dirty="0"/>
              <a:t>What do I hope you learn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64627A-0ED4-BE15-BBAB-F4C5509C851D}"/>
              </a:ext>
            </a:extLst>
          </p:cNvPr>
          <p:cNvSpPr>
            <a:spLocks noGrp="1"/>
          </p:cNvSpPr>
          <p:nvPr>
            <p:ph idx="1"/>
          </p:nvPr>
        </p:nvSpPr>
        <p:spPr>
          <a:xfrm>
            <a:off x="5126418" y="552091"/>
            <a:ext cx="6224335" cy="5431536"/>
          </a:xfrm>
        </p:spPr>
        <p:txBody>
          <a:bodyPr anchor="ctr">
            <a:normAutofit/>
          </a:bodyPr>
          <a:lstStyle/>
          <a:p>
            <a:r>
              <a:rPr lang="en-GB" sz="2200" dirty="0"/>
              <a:t>This is an ‘Intro’ session</a:t>
            </a:r>
          </a:p>
          <a:p>
            <a:r>
              <a:rPr lang="en-GB" sz="2200" dirty="0"/>
              <a:t>Cover the main concepts</a:t>
            </a:r>
          </a:p>
          <a:p>
            <a:r>
              <a:rPr lang="en-GB" sz="2200" dirty="0"/>
              <a:t>Some practical lessons and tips – based on my own experience</a:t>
            </a:r>
          </a:p>
          <a:p>
            <a:r>
              <a:rPr lang="en-GB" sz="2200" dirty="0"/>
              <a:t>Not focused on syntax and </a:t>
            </a:r>
            <a:r>
              <a:rPr lang="en-GB" sz="2200" dirty="0" err="1"/>
              <a:t>apis</a:t>
            </a:r>
            <a:endParaRPr lang="en-GB" sz="2200" dirty="0"/>
          </a:p>
          <a:p>
            <a:r>
              <a:rPr lang="en-GB" sz="2200" dirty="0"/>
              <a:t>Take a look at some code</a:t>
            </a:r>
          </a:p>
          <a:p>
            <a:r>
              <a:rPr lang="en-GB" sz="2200" dirty="0"/>
              <a:t>System design – at a smaller practical scale</a:t>
            </a:r>
          </a:p>
          <a:p>
            <a:r>
              <a:rPr lang="en-GB" sz="2200" dirty="0"/>
              <a:t>You probably aren’t Google</a:t>
            </a:r>
          </a:p>
          <a:p>
            <a:r>
              <a:rPr lang="en-GB" sz="2200" dirty="0"/>
              <a:t>Some inspiration</a:t>
            </a:r>
          </a:p>
        </p:txBody>
      </p:sp>
    </p:spTree>
    <p:extLst>
      <p:ext uri="{BB962C8B-B14F-4D97-AF65-F5344CB8AC3E}">
        <p14:creationId xmlns:p14="http://schemas.microsoft.com/office/powerpoint/2010/main" val="2859192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535670-CBE4-17F1-BF0B-B3A2F219ED1D}"/>
              </a:ext>
            </a:extLst>
          </p:cNvPr>
          <p:cNvSpPr>
            <a:spLocks noGrp="1"/>
          </p:cNvSpPr>
          <p:nvPr>
            <p:ph type="title"/>
          </p:nvPr>
        </p:nvSpPr>
        <p:spPr>
          <a:xfrm>
            <a:off x="1115568" y="548640"/>
            <a:ext cx="10168128" cy="1179576"/>
          </a:xfrm>
        </p:spPr>
        <p:txBody>
          <a:bodyPr>
            <a:normAutofit/>
          </a:bodyPr>
          <a:lstStyle/>
          <a:p>
            <a:r>
              <a:rPr lang="en-GB" sz="4000"/>
              <a:t>What is Data Analytics</a:t>
            </a:r>
          </a:p>
        </p:txBody>
      </p:sp>
      <p:sp>
        <p:nvSpPr>
          <p:cNvPr id="52"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3" name="Content Placeholder 5">
            <a:extLst>
              <a:ext uri="{FF2B5EF4-FFF2-40B4-BE49-F238E27FC236}">
                <a16:creationId xmlns:a16="http://schemas.microsoft.com/office/drawing/2014/main" id="{409B9A2E-250E-B961-18DB-83D4E26C7222}"/>
              </a:ext>
            </a:extLst>
          </p:cNvPr>
          <p:cNvGraphicFramePr>
            <a:graphicFrameLocks noGrp="1"/>
          </p:cNvGraphicFramePr>
          <p:nvPr>
            <p:ph idx="1"/>
          </p:nvPr>
        </p:nvGraphicFramePr>
        <p:xfrm>
          <a:off x="1115568" y="2481943"/>
          <a:ext cx="10168128" cy="3695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6732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E00F-FEE7-2AAC-6337-97A5A7078EC7}"/>
              </a:ext>
            </a:extLst>
          </p:cNvPr>
          <p:cNvSpPr>
            <a:spLocks noGrp="1"/>
          </p:cNvSpPr>
          <p:nvPr>
            <p:ph type="title"/>
          </p:nvPr>
        </p:nvSpPr>
        <p:spPr/>
        <p:txBody>
          <a:bodyPr/>
          <a:lstStyle/>
          <a:p>
            <a:r>
              <a:rPr lang="en-US" sz="4400" kern="1200" dirty="0">
                <a:solidFill>
                  <a:schemeClr val="tx1"/>
                </a:solidFill>
                <a:latin typeface="+mj-lt"/>
                <a:ea typeface="+mj-ea"/>
                <a:cs typeface="+mj-cs"/>
              </a:rPr>
              <a:t>What is Data Analytics</a:t>
            </a:r>
            <a:endParaRPr lang="en-GB" dirty="0"/>
          </a:p>
        </p:txBody>
      </p:sp>
      <p:graphicFrame>
        <p:nvGraphicFramePr>
          <p:cNvPr id="7" name="Content Placeholder 2">
            <a:extLst>
              <a:ext uri="{FF2B5EF4-FFF2-40B4-BE49-F238E27FC236}">
                <a16:creationId xmlns:a16="http://schemas.microsoft.com/office/drawing/2014/main" id="{B587E0CD-B3C6-6D50-698E-4C203D8364CD}"/>
              </a:ext>
            </a:extLst>
          </p:cNvPr>
          <p:cNvGraphicFramePr>
            <a:graphicFrameLocks noGrp="1"/>
          </p:cNvGraphicFramePr>
          <p:nvPr>
            <p:ph idx="1"/>
            <p:extLst>
              <p:ext uri="{D42A27DB-BD31-4B8C-83A1-F6EECF244321}">
                <p14:modId xmlns:p14="http://schemas.microsoft.com/office/powerpoint/2010/main" val="4146930862"/>
              </p:ext>
            </p:extLst>
          </p:nvPr>
        </p:nvGraphicFramePr>
        <p:xfrm>
          <a:off x="838200" y="1825625"/>
          <a:ext cx="10515600" cy="319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B75292E-EF01-646F-DF38-27E108493229}"/>
              </a:ext>
            </a:extLst>
          </p:cNvPr>
          <p:cNvSpPr txBox="1"/>
          <p:nvPr/>
        </p:nvSpPr>
        <p:spPr>
          <a:xfrm>
            <a:off x="2936435" y="5574318"/>
            <a:ext cx="6919887" cy="424732"/>
          </a:xfrm>
          <a:prstGeom prst="rect">
            <a:avLst/>
          </a:prstGeom>
          <a:noFill/>
        </p:spPr>
        <p:txBody>
          <a:bodyPr wrap="square">
            <a:spAutoFit/>
          </a:bodyPr>
          <a:lstStyle/>
          <a:p>
            <a:pPr>
              <a:lnSpc>
                <a:spcPct val="90000"/>
              </a:lnSpc>
              <a:spcAft>
                <a:spcPts val="600"/>
              </a:spcAft>
            </a:pPr>
            <a:r>
              <a:rPr lang="en-US" sz="2400" b="1" i="1" dirty="0">
                <a:solidFill>
                  <a:schemeClr val="accent1">
                    <a:lumMod val="50000"/>
                  </a:schemeClr>
                </a:solidFill>
              </a:rPr>
              <a:t>Iterative development followed by robust operation</a:t>
            </a:r>
          </a:p>
        </p:txBody>
      </p:sp>
    </p:spTree>
    <p:extLst>
      <p:ext uri="{BB962C8B-B14F-4D97-AF65-F5344CB8AC3E}">
        <p14:creationId xmlns:p14="http://schemas.microsoft.com/office/powerpoint/2010/main" val="2876931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FDFE38-68A6-9E4D-F119-B0CBB507DF91}"/>
              </a:ext>
            </a:extLst>
          </p:cNvPr>
          <p:cNvSpPr>
            <a:spLocks noGrp="1"/>
          </p:cNvSpPr>
          <p:nvPr>
            <p:ph type="title"/>
          </p:nvPr>
        </p:nvSpPr>
        <p:spPr>
          <a:xfrm>
            <a:off x="621792" y="1161288"/>
            <a:ext cx="3602736" cy="4526280"/>
          </a:xfrm>
        </p:spPr>
        <p:txBody>
          <a:bodyPr>
            <a:normAutofit/>
          </a:bodyPr>
          <a:lstStyle/>
          <a:p>
            <a:r>
              <a:rPr lang="en-GB" sz="4000"/>
              <a:t>Why do it &amp; how to make money?</a:t>
            </a:r>
          </a:p>
        </p:txBody>
      </p:sp>
      <p:sp>
        <p:nvSpPr>
          <p:cNvPr id="28"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9" name="Content Placeholder 2">
            <a:extLst>
              <a:ext uri="{FF2B5EF4-FFF2-40B4-BE49-F238E27FC236}">
                <a16:creationId xmlns:a16="http://schemas.microsoft.com/office/drawing/2014/main" id="{1532146D-D4D2-04D5-199E-13B46D705A7E}"/>
              </a:ext>
            </a:extLst>
          </p:cNvPr>
          <p:cNvGraphicFramePr>
            <a:graphicFrameLocks noGrp="1"/>
          </p:cNvGraphicFramePr>
          <p:nvPr>
            <p:ph idx="1"/>
            <p:extLst>
              <p:ext uri="{D42A27DB-BD31-4B8C-83A1-F6EECF244321}">
                <p14:modId xmlns:p14="http://schemas.microsoft.com/office/powerpoint/2010/main" val="2333898165"/>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30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F90B2-9E70-DF3D-1160-0AF01FE0C935}"/>
              </a:ext>
            </a:extLst>
          </p:cNvPr>
          <p:cNvSpPr>
            <a:spLocks noGrp="1"/>
          </p:cNvSpPr>
          <p:nvPr>
            <p:ph type="title"/>
          </p:nvPr>
        </p:nvSpPr>
        <p:spPr>
          <a:xfrm>
            <a:off x="640080" y="325369"/>
            <a:ext cx="4368602" cy="1956841"/>
          </a:xfrm>
        </p:spPr>
        <p:txBody>
          <a:bodyPr anchor="b">
            <a:normAutofit/>
          </a:bodyPr>
          <a:lstStyle/>
          <a:p>
            <a:r>
              <a:rPr lang="en-GB" sz="5400"/>
              <a:t>Why use Python?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FA5106-61FE-96A8-CBEC-C7E9297D6642}"/>
              </a:ext>
            </a:extLst>
          </p:cNvPr>
          <p:cNvSpPr>
            <a:spLocks noGrp="1"/>
          </p:cNvSpPr>
          <p:nvPr>
            <p:ph idx="1"/>
          </p:nvPr>
        </p:nvSpPr>
        <p:spPr>
          <a:xfrm>
            <a:off x="640080" y="2872899"/>
            <a:ext cx="4243589" cy="3320668"/>
          </a:xfrm>
        </p:spPr>
        <p:txBody>
          <a:bodyPr>
            <a:normAutofit/>
          </a:bodyPr>
          <a:lstStyle/>
          <a:p>
            <a:r>
              <a:rPr lang="en-GB" sz="2000" dirty="0"/>
              <a:t>It’s free!</a:t>
            </a:r>
          </a:p>
          <a:p>
            <a:r>
              <a:rPr lang="en-GB" sz="2000" dirty="0"/>
              <a:t>Easy to get started with good tooling</a:t>
            </a:r>
          </a:p>
          <a:p>
            <a:r>
              <a:rPr lang="en-GB" sz="2000" dirty="0"/>
              <a:t>In demand and popular – good for your </a:t>
            </a:r>
            <a:r>
              <a:rPr lang="en-GB" sz="2000" dirty="0" err="1"/>
              <a:t>c.v</a:t>
            </a:r>
            <a:endParaRPr lang="en-GB" sz="2000" dirty="0"/>
          </a:p>
          <a:p>
            <a:r>
              <a:rPr lang="en-GB" sz="2000" dirty="0"/>
              <a:t>Cross platform</a:t>
            </a:r>
          </a:p>
          <a:p>
            <a:r>
              <a:rPr lang="en-GB" sz="2000" dirty="0"/>
              <a:t>The open source ecosystem is massive</a:t>
            </a:r>
          </a:p>
          <a:p>
            <a:r>
              <a:rPr lang="en-GB" sz="2000" dirty="0" err="1"/>
              <a:t>Jupyter</a:t>
            </a:r>
            <a:r>
              <a:rPr lang="en-GB" sz="2000" dirty="0"/>
              <a:t> Notebooks, NumPy, SciPy, Pandas, Matplotlib</a:t>
            </a:r>
          </a:p>
          <a:p>
            <a:endParaRPr lang="en-GB" sz="2000" dirty="0"/>
          </a:p>
        </p:txBody>
      </p:sp>
      <p:pic>
        <p:nvPicPr>
          <p:cNvPr id="5" name="Picture 4" descr="Yellow python">
            <a:extLst>
              <a:ext uri="{FF2B5EF4-FFF2-40B4-BE49-F238E27FC236}">
                <a16:creationId xmlns:a16="http://schemas.microsoft.com/office/drawing/2014/main" id="{3786DFA3-882C-F4CD-2C14-21EB829B2CB5}"/>
              </a:ext>
            </a:extLst>
          </p:cNvPr>
          <p:cNvPicPr>
            <a:picLocks noChangeAspect="1"/>
          </p:cNvPicPr>
          <p:nvPr/>
        </p:nvPicPr>
        <p:blipFill rotWithShape="1">
          <a:blip r:embed="rId3"/>
          <a:srcRect l="11405" r="21140"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7406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1516</TotalTime>
  <Words>2882</Words>
  <Application>Microsoft Office PowerPoint</Application>
  <PresentationFormat>Widescreen</PresentationFormat>
  <Paragraphs>270</Paragraphs>
  <Slides>27</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-apple-system</vt:lpstr>
      <vt:lpstr>Arial</vt:lpstr>
      <vt:lpstr>Calibri</vt:lpstr>
      <vt:lpstr>Calibri Light</vt:lpstr>
      <vt:lpstr>San Francisco</vt:lpstr>
      <vt:lpstr>Söhne</vt:lpstr>
      <vt:lpstr>Söhne Mono</vt:lpstr>
      <vt:lpstr>source-serif-pro</vt:lpstr>
      <vt:lpstr>Studio-Feixen-Sans</vt:lpstr>
      <vt:lpstr>Office Theme</vt:lpstr>
      <vt:lpstr>Intro to Python Data Analytics</vt:lpstr>
      <vt:lpstr>Agenda</vt:lpstr>
      <vt:lpstr>Welcome</vt:lpstr>
      <vt:lpstr>About me</vt:lpstr>
      <vt:lpstr>What do I hope you learn</vt:lpstr>
      <vt:lpstr>What is Data Analytics</vt:lpstr>
      <vt:lpstr>What is Data Analytics</vt:lpstr>
      <vt:lpstr>Why do it &amp; how to make money?</vt:lpstr>
      <vt:lpstr>Why use Python?</vt:lpstr>
      <vt:lpstr>Why not to use Python/alternatives?</vt:lpstr>
      <vt:lpstr>Data Sourcing – how are we going to get data</vt:lpstr>
      <vt:lpstr>Foundations</vt:lpstr>
      <vt:lpstr>Gotchas and real world lessons</vt:lpstr>
      <vt:lpstr>Choose your level</vt:lpstr>
      <vt:lpstr>Data Tiers</vt:lpstr>
      <vt:lpstr>What are we going to build</vt:lpstr>
      <vt:lpstr>BFI - London Weekend Box Office Takings</vt:lpstr>
      <vt:lpstr>Streamlit - https://streamlit.io/</vt:lpstr>
      <vt:lpstr>Scheduling</vt:lpstr>
      <vt:lpstr>MLFlow https://mlflow.org</vt:lpstr>
      <vt:lpstr>MLFlow Demo</vt:lpstr>
      <vt:lpstr>Netflix</vt:lpstr>
      <vt:lpstr>Uber</vt:lpstr>
      <vt:lpstr>Uber Takeaways</vt:lpstr>
      <vt:lpstr>Chat GPT</vt:lpstr>
      <vt:lpstr>ECMWF MOOC</vt:lpstr>
      <vt:lpstr>Questions  &amp;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Python Data Analytics</dc:title>
  <dc:creator>Alex McIvor</dc:creator>
  <cp:lastModifiedBy>Alex McIvor</cp:lastModifiedBy>
  <cp:revision>93</cp:revision>
  <dcterms:created xsi:type="dcterms:W3CDTF">2022-11-27T17:47:53Z</dcterms:created>
  <dcterms:modified xsi:type="dcterms:W3CDTF">2023-01-04T22:25:58Z</dcterms:modified>
</cp:coreProperties>
</file>